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72" r:id="rId13"/>
    <p:sldId id="273" r:id="rId14"/>
    <p:sldId id="267" r:id="rId15"/>
    <p:sldId id="268" r:id="rId16"/>
    <p:sldId id="269" r:id="rId17"/>
    <p:sldId id="278" r:id="rId18"/>
    <p:sldId id="270" r:id="rId19"/>
    <p:sldId id="275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6" r:id="rId28"/>
    <p:sldId id="27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8" autoAdjust="0"/>
    <p:restoredTop sz="94660"/>
  </p:normalViewPr>
  <p:slideViewPr>
    <p:cSldViewPr snapToGrid="0">
      <p:cViewPr varScale="1">
        <p:scale>
          <a:sx n="90" d="100"/>
          <a:sy n="90" d="100"/>
        </p:scale>
        <p:origin x="2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광우" userId="2a936863-4191-4eac-8abe-ae81b37592ba" providerId="ADAL" clId="{61BFF0F0-FE48-4A63-9F71-93EF6E67BE53}"/>
  </pc:docChgLst>
  <pc:docChgLst>
    <pc:chgData name="김광우" userId="2a936863-4191-4eac-8abe-ae81b37592ba" providerId="ADAL" clId="{57B061C2-47AC-4489-8010-0B15E36C3D4A}"/>
    <pc:docChg chg="undo custSel addSld delSld modSld sldOrd">
      <pc:chgData name="김광우" userId="2a936863-4191-4eac-8abe-ae81b37592ba" providerId="ADAL" clId="{57B061C2-47AC-4489-8010-0B15E36C3D4A}" dt="2023-02-23T12:50:32.503" v="288"/>
      <pc:docMkLst>
        <pc:docMk/>
      </pc:docMkLst>
      <pc:sldChg chg="modSp">
        <pc:chgData name="김광우" userId="2a936863-4191-4eac-8abe-ae81b37592ba" providerId="ADAL" clId="{57B061C2-47AC-4489-8010-0B15E36C3D4A}" dt="2023-02-23T10:34:44.220" v="33"/>
        <pc:sldMkLst>
          <pc:docMk/>
          <pc:sldMk cId="1618576829" sldId="256"/>
        </pc:sldMkLst>
        <pc:spChg chg="mod">
          <ac:chgData name="김광우" userId="2a936863-4191-4eac-8abe-ae81b37592ba" providerId="ADAL" clId="{57B061C2-47AC-4489-8010-0B15E36C3D4A}" dt="2023-02-23T10:34:44.220" v="33"/>
          <ac:spMkLst>
            <pc:docMk/>
            <pc:sldMk cId="1618576829" sldId="256"/>
            <ac:spMk id="2" creationId="{68ABCAFC-47AB-4F39-A98F-D426490B3818}"/>
          </ac:spMkLst>
        </pc:spChg>
        <pc:spChg chg="mod">
          <ac:chgData name="김광우" userId="2a936863-4191-4eac-8abe-ae81b37592ba" providerId="ADAL" clId="{57B061C2-47AC-4489-8010-0B15E36C3D4A}" dt="2023-02-23T10:34:27.805" v="32" actId="20577"/>
          <ac:spMkLst>
            <pc:docMk/>
            <pc:sldMk cId="1618576829" sldId="256"/>
            <ac:spMk id="3" creationId="{0CA237D8-4A19-41EC-8925-407A8E4C5F48}"/>
          </ac:spMkLst>
        </pc:spChg>
      </pc:sldChg>
    </pc:docChg>
  </pc:docChgLst>
  <pc:docChgLst>
    <pc:chgData name="김광우" userId="2a936863-4191-4eac-8abe-ae81b37592ba" providerId="ADAL" clId="{ACB31E07-B23F-4870-9CBD-64AD9E4D60CF}"/>
    <pc:docChg chg="undo custSel addSld delSld modSld sldOrd">
      <pc:chgData name="김광우" userId="2a936863-4191-4eac-8abe-ae81b37592ba" providerId="ADAL" clId="{ACB31E07-B23F-4870-9CBD-64AD9E4D60CF}" dt="2023-04-20T19:05:30.720" v="919" actId="1076"/>
      <pc:docMkLst>
        <pc:docMk/>
      </pc:docMkLst>
      <pc:sldChg chg="modSp">
        <pc:chgData name="김광우" userId="2a936863-4191-4eac-8abe-ae81b37592ba" providerId="ADAL" clId="{ACB31E07-B23F-4870-9CBD-64AD9E4D60CF}" dt="2023-04-19T05:57:38.805" v="68" actId="20577"/>
        <pc:sldMkLst>
          <pc:docMk/>
          <pc:sldMk cId="1618576829" sldId="256"/>
        </pc:sldMkLst>
        <pc:spChg chg="mod">
          <ac:chgData name="김광우" userId="2a936863-4191-4eac-8abe-ae81b37592ba" providerId="ADAL" clId="{ACB31E07-B23F-4870-9CBD-64AD9E4D60CF}" dt="2023-04-19T05:57:30.032" v="56" actId="20577"/>
          <ac:spMkLst>
            <pc:docMk/>
            <pc:sldMk cId="1618576829" sldId="256"/>
            <ac:spMk id="2" creationId="{68ABCAFC-47AB-4F39-A98F-D426490B3818}"/>
          </ac:spMkLst>
        </pc:spChg>
        <pc:spChg chg="mod">
          <ac:chgData name="김광우" userId="2a936863-4191-4eac-8abe-ae81b37592ba" providerId="ADAL" clId="{ACB31E07-B23F-4870-9CBD-64AD9E4D60CF}" dt="2023-04-19T05:57:38.805" v="68" actId="20577"/>
          <ac:spMkLst>
            <pc:docMk/>
            <pc:sldMk cId="1618576829" sldId="256"/>
            <ac:spMk id="3" creationId="{0CA237D8-4A19-41EC-8925-407A8E4C5F48}"/>
          </ac:spMkLst>
        </pc:spChg>
      </pc:sldChg>
      <pc:sldChg chg="add del">
        <pc:chgData name="김광우" userId="2a936863-4191-4eac-8abe-ae81b37592ba" providerId="ADAL" clId="{ACB31E07-B23F-4870-9CBD-64AD9E4D60CF}" dt="2023-04-19T06:01:57.028" v="84" actId="2696"/>
        <pc:sldMkLst>
          <pc:docMk/>
          <pc:sldMk cId="451949264" sldId="257"/>
        </pc:sldMkLst>
      </pc:sldChg>
      <pc:sldChg chg="addSp delSp modSp add">
        <pc:chgData name="김광우" userId="2a936863-4191-4eac-8abe-ae81b37592ba" providerId="ADAL" clId="{ACB31E07-B23F-4870-9CBD-64AD9E4D60CF}" dt="2023-04-19T06:04:41.496" v="114" actId="1076"/>
        <pc:sldMkLst>
          <pc:docMk/>
          <pc:sldMk cId="492589622" sldId="257"/>
        </pc:sldMkLst>
        <pc:spChg chg="mod">
          <ac:chgData name="김광우" userId="2a936863-4191-4eac-8abe-ae81b37592ba" providerId="ADAL" clId="{ACB31E07-B23F-4870-9CBD-64AD9E4D60CF}" dt="2023-04-19T06:02:06.674" v="101" actId="20577"/>
          <ac:spMkLst>
            <pc:docMk/>
            <pc:sldMk cId="492589622" sldId="257"/>
            <ac:spMk id="2" creationId="{0ADC7E64-CE79-4B52-B77C-F44047CC8547}"/>
          </ac:spMkLst>
        </pc:spChg>
        <pc:spChg chg="del">
          <ac:chgData name="김광우" userId="2a936863-4191-4eac-8abe-ae81b37592ba" providerId="ADAL" clId="{ACB31E07-B23F-4870-9CBD-64AD9E4D60CF}" dt="2023-04-19T06:02:13.324" v="102" actId="478"/>
          <ac:spMkLst>
            <pc:docMk/>
            <pc:sldMk cId="492589622" sldId="257"/>
            <ac:spMk id="3" creationId="{3B5F010C-1149-4B23-8920-A0D1BA4AD119}"/>
          </ac:spMkLst>
        </pc:spChg>
        <pc:picChg chg="add mod">
          <ac:chgData name="김광우" userId="2a936863-4191-4eac-8abe-ae81b37592ba" providerId="ADAL" clId="{ACB31E07-B23F-4870-9CBD-64AD9E4D60CF}" dt="2023-04-19T06:04:40.267" v="113" actId="1076"/>
          <ac:picMkLst>
            <pc:docMk/>
            <pc:sldMk cId="492589622" sldId="257"/>
            <ac:picMk id="1026" creationId="{273C2E74-201D-4C22-A0BA-3AC7A0CDC968}"/>
          </ac:picMkLst>
        </pc:picChg>
        <pc:picChg chg="add mod">
          <ac:chgData name="김광우" userId="2a936863-4191-4eac-8abe-ae81b37592ba" providerId="ADAL" clId="{ACB31E07-B23F-4870-9CBD-64AD9E4D60CF}" dt="2023-04-19T06:04:41.496" v="114" actId="1076"/>
          <ac:picMkLst>
            <pc:docMk/>
            <pc:sldMk cId="492589622" sldId="257"/>
            <ac:picMk id="1028" creationId="{251E57B0-C91D-459F-BF7E-0512AB2FADE0}"/>
          </ac:picMkLst>
        </pc:picChg>
      </pc:sldChg>
      <pc:sldChg chg="del">
        <pc:chgData name="김광우" userId="2a936863-4191-4eac-8abe-ae81b37592ba" providerId="ADAL" clId="{ACB31E07-B23F-4870-9CBD-64AD9E4D60CF}" dt="2023-04-19T06:00:08.485" v="69" actId="2696"/>
        <pc:sldMkLst>
          <pc:docMk/>
          <pc:sldMk cId="2954729503" sldId="257"/>
        </pc:sldMkLst>
      </pc:sldChg>
      <pc:sldChg chg="add del">
        <pc:chgData name="김광우" userId="2a936863-4191-4eac-8abe-ae81b37592ba" providerId="ADAL" clId="{ACB31E07-B23F-4870-9CBD-64AD9E4D60CF}" dt="2023-04-19T06:09:27.916" v="117" actId="2696"/>
        <pc:sldMkLst>
          <pc:docMk/>
          <pc:sldMk cId="194377114" sldId="258"/>
        </pc:sldMkLst>
      </pc:sldChg>
      <pc:sldChg chg="modSp add">
        <pc:chgData name="김광우" userId="2a936863-4191-4eac-8abe-ae81b37592ba" providerId="ADAL" clId="{ACB31E07-B23F-4870-9CBD-64AD9E4D60CF}" dt="2023-04-19T06:09:54.789" v="134" actId="113"/>
        <pc:sldMkLst>
          <pc:docMk/>
          <pc:sldMk cId="2643218548" sldId="259"/>
        </pc:sldMkLst>
        <pc:spChg chg="mod">
          <ac:chgData name="김광우" userId="2a936863-4191-4eac-8abe-ae81b37592ba" providerId="ADAL" clId="{ACB31E07-B23F-4870-9CBD-64AD9E4D60CF}" dt="2023-04-19T06:09:31.732" v="126" actId="20577"/>
          <ac:spMkLst>
            <pc:docMk/>
            <pc:sldMk cId="2643218548" sldId="259"/>
            <ac:spMk id="2" creationId="{77E015A6-2BEF-4CFC-BBC9-FB6D6939822C}"/>
          </ac:spMkLst>
        </pc:spChg>
        <pc:spChg chg="mod">
          <ac:chgData name="김광우" userId="2a936863-4191-4eac-8abe-ae81b37592ba" providerId="ADAL" clId="{ACB31E07-B23F-4870-9CBD-64AD9E4D60CF}" dt="2023-04-19T06:09:54.789" v="134" actId="113"/>
          <ac:spMkLst>
            <pc:docMk/>
            <pc:sldMk cId="2643218548" sldId="259"/>
            <ac:spMk id="3" creationId="{5DFAFCED-C682-4698-A821-CF6CAD256983}"/>
          </ac:spMkLst>
        </pc:spChg>
      </pc:sldChg>
      <pc:sldChg chg="addSp delSp modSp add">
        <pc:chgData name="김광우" userId="2a936863-4191-4eac-8abe-ae81b37592ba" providerId="ADAL" clId="{ACB31E07-B23F-4870-9CBD-64AD9E4D60CF}" dt="2023-04-19T06:12:07.914" v="140" actId="1076"/>
        <pc:sldMkLst>
          <pc:docMk/>
          <pc:sldMk cId="901289986" sldId="260"/>
        </pc:sldMkLst>
        <pc:spChg chg="mod">
          <ac:chgData name="김광우" userId="2a936863-4191-4eac-8abe-ae81b37592ba" providerId="ADAL" clId="{ACB31E07-B23F-4870-9CBD-64AD9E4D60CF}" dt="2023-04-19T06:11:07.619" v="136"/>
          <ac:spMkLst>
            <pc:docMk/>
            <pc:sldMk cId="901289986" sldId="260"/>
            <ac:spMk id="2" creationId="{77E015A6-2BEF-4CFC-BBC9-FB6D6939822C}"/>
          </ac:spMkLst>
        </pc:spChg>
        <pc:spChg chg="del">
          <ac:chgData name="김광우" userId="2a936863-4191-4eac-8abe-ae81b37592ba" providerId="ADAL" clId="{ACB31E07-B23F-4870-9CBD-64AD9E4D60CF}" dt="2023-04-19T06:11:51.652" v="137" actId="478"/>
          <ac:spMkLst>
            <pc:docMk/>
            <pc:sldMk cId="901289986" sldId="260"/>
            <ac:spMk id="3" creationId="{5DFAFCED-C682-4698-A821-CF6CAD256983}"/>
          </ac:spMkLst>
        </pc:spChg>
        <pc:spChg chg="add del mod">
          <ac:chgData name="김광우" userId="2a936863-4191-4eac-8abe-ae81b37592ba" providerId="ADAL" clId="{ACB31E07-B23F-4870-9CBD-64AD9E4D60CF}" dt="2023-04-19T06:11:53.094" v="138" actId="478"/>
          <ac:spMkLst>
            <pc:docMk/>
            <pc:sldMk cId="901289986" sldId="260"/>
            <ac:spMk id="5" creationId="{7957B8EB-C4D7-4A22-A91C-BDA4800F422A}"/>
          </ac:spMkLst>
        </pc:spChg>
        <pc:picChg chg="add mod">
          <ac:chgData name="김광우" userId="2a936863-4191-4eac-8abe-ae81b37592ba" providerId="ADAL" clId="{ACB31E07-B23F-4870-9CBD-64AD9E4D60CF}" dt="2023-04-19T06:12:07.914" v="140" actId="1076"/>
          <ac:picMkLst>
            <pc:docMk/>
            <pc:sldMk cId="901289986" sldId="260"/>
            <ac:picMk id="6" creationId="{F5F36697-FB0E-4DC3-9B38-221FD801D26B}"/>
          </ac:picMkLst>
        </pc:picChg>
      </pc:sldChg>
      <pc:sldChg chg="addSp delSp modSp add">
        <pc:chgData name="김광우" userId="2a936863-4191-4eac-8abe-ae81b37592ba" providerId="ADAL" clId="{ACB31E07-B23F-4870-9CBD-64AD9E4D60CF}" dt="2023-04-19T06:14:54.014" v="146" actId="1076"/>
        <pc:sldMkLst>
          <pc:docMk/>
          <pc:sldMk cId="2151454291" sldId="261"/>
        </pc:sldMkLst>
        <pc:picChg chg="add mod">
          <ac:chgData name="김광우" userId="2a936863-4191-4eac-8abe-ae81b37592ba" providerId="ADAL" clId="{ACB31E07-B23F-4870-9CBD-64AD9E4D60CF}" dt="2023-04-19T06:14:54.014" v="146" actId="1076"/>
          <ac:picMkLst>
            <pc:docMk/>
            <pc:sldMk cId="2151454291" sldId="261"/>
            <ac:picMk id="3" creationId="{FB880805-9665-4299-B05A-E30AA4BA0C0D}"/>
          </ac:picMkLst>
        </pc:picChg>
        <pc:picChg chg="del">
          <ac:chgData name="김광우" userId="2a936863-4191-4eac-8abe-ae81b37592ba" providerId="ADAL" clId="{ACB31E07-B23F-4870-9CBD-64AD9E4D60CF}" dt="2023-04-19T06:14:35.039" v="142" actId="478"/>
          <ac:picMkLst>
            <pc:docMk/>
            <pc:sldMk cId="2151454291" sldId="261"/>
            <ac:picMk id="6" creationId="{F5F36697-FB0E-4DC3-9B38-221FD801D26B}"/>
          </ac:picMkLst>
        </pc:picChg>
      </pc:sldChg>
      <pc:sldChg chg="addSp delSp modSp add">
        <pc:chgData name="김광우" userId="2a936863-4191-4eac-8abe-ae81b37592ba" providerId="ADAL" clId="{ACB31E07-B23F-4870-9CBD-64AD9E4D60CF}" dt="2023-04-19T06:22:03.514" v="157" actId="1076"/>
        <pc:sldMkLst>
          <pc:docMk/>
          <pc:sldMk cId="281853234" sldId="262"/>
        </pc:sldMkLst>
        <pc:picChg chg="del">
          <ac:chgData name="김광우" userId="2a936863-4191-4eac-8abe-ae81b37592ba" providerId="ADAL" clId="{ACB31E07-B23F-4870-9CBD-64AD9E4D60CF}" dt="2023-04-19T06:21:20.065" v="148" actId="478"/>
          <ac:picMkLst>
            <pc:docMk/>
            <pc:sldMk cId="281853234" sldId="262"/>
            <ac:picMk id="3" creationId="{FB880805-9665-4299-B05A-E30AA4BA0C0D}"/>
          </ac:picMkLst>
        </pc:picChg>
        <pc:picChg chg="add mod">
          <ac:chgData name="김광우" userId="2a936863-4191-4eac-8abe-ae81b37592ba" providerId="ADAL" clId="{ACB31E07-B23F-4870-9CBD-64AD9E4D60CF}" dt="2023-04-19T06:22:03.514" v="157" actId="1076"/>
          <ac:picMkLst>
            <pc:docMk/>
            <pc:sldMk cId="281853234" sldId="262"/>
            <ac:picMk id="4" creationId="{24677DAE-16FF-49F0-97FC-7F036DD325B8}"/>
          </ac:picMkLst>
        </pc:picChg>
        <pc:picChg chg="add mod">
          <ac:chgData name="김광우" userId="2a936863-4191-4eac-8abe-ae81b37592ba" providerId="ADAL" clId="{ACB31E07-B23F-4870-9CBD-64AD9E4D60CF}" dt="2023-04-19T06:22:02.193" v="156" actId="1076"/>
          <ac:picMkLst>
            <pc:docMk/>
            <pc:sldMk cId="281853234" sldId="262"/>
            <ac:picMk id="2050" creationId="{C0A3E1BE-A285-487B-8B33-168CBD4B23F6}"/>
          </ac:picMkLst>
        </pc:picChg>
      </pc:sldChg>
      <pc:sldChg chg="addSp delSp modSp add">
        <pc:chgData name="김광우" userId="2a936863-4191-4eac-8abe-ae81b37592ba" providerId="ADAL" clId="{ACB31E07-B23F-4870-9CBD-64AD9E4D60CF}" dt="2023-04-19T06:24:29.114" v="171" actId="1076"/>
        <pc:sldMkLst>
          <pc:docMk/>
          <pc:sldMk cId="3082379997" sldId="263"/>
        </pc:sldMkLst>
        <pc:spChg chg="mod">
          <ac:chgData name="김광우" userId="2a936863-4191-4eac-8abe-ae81b37592ba" providerId="ADAL" clId="{ACB31E07-B23F-4870-9CBD-64AD9E4D60CF}" dt="2023-04-19T06:22:48.823" v="159"/>
          <ac:spMkLst>
            <pc:docMk/>
            <pc:sldMk cId="3082379997" sldId="263"/>
            <ac:spMk id="2" creationId="{77E015A6-2BEF-4CFC-BBC9-FB6D6939822C}"/>
          </ac:spMkLst>
        </pc:spChg>
        <pc:picChg chg="add mod">
          <ac:chgData name="김광우" userId="2a936863-4191-4eac-8abe-ae81b37592ba" providerId="ADAL" clId="{ACB31E07-B23F-4870-9CBD-64AD9E4D60CF}" dt="2023-04-19T06:24:22.320" v="170" actId="1076"/>
          <ac:picMkLst>
            <pc:docMk/>
            <pc:sldMk cId="3082379997" sldId="263"/>
            <ac:picMk id="3" creationId="{276FEA6B-5ACB-4F24-A99C-55A92FFB1F31}"/>
          </ac:picMkLst>
        </pc:picChg>
        <pc:picChg chg="del">
          <ac:chgData name="김광우" userId="2a936863-4191-4eac-8abe-ae81b37592ba" providerId="ADAL" clId="{ACB31E07-B23F-4870-9CBD-64AD9E4D60CF}" dt="2023-04-19T06:23:47.114" v="160" actId="478"/>
          <ac:picMkLst>
            <pc:docMk/>
            <pc:sldMk cId="3082379997" sldId="263"/>
            <ac:picMk id="4" creationId="{24677DAE-16FF-49F0-97FC-7F036DD325B8}"/>
          </ac:picMkLst>
        </pc:picChg>
        <pc:picChg chg="add mod">
          <ac:chgData name="김광우" userId="2a936863-4191-4eac-8abe-ae81b37592ba" providerId="ADAL" clId="{ACB31E07-B23F-4870-9CBD-64AD9E4D60CF}" dt="2023-04-19T06:24:29.114" v="171" actId="1076"/>
          <ac:picMkLst>
            <pc:docMk/>
            <pc:sldMk cId="3082379997" sldId="263"/>
            <ac:picMk id="5" creationId="{190F48ED-26D4-40A8-B9DF-069351A4A56A}"/>
          </ac:picMkLst>
        </pc:picChg>
        <pc:picChg chg="del">
          <ac:chgData name="김광우" userId="2a936863-4191-4eac-8abe-ae81b37592ba" providerId="ADAL" clId="{ACB31E07-B23F-4870-9CBD-64AD9E4D60CF}" dt="2023-04-19T06:23:47.114" v="160" actId="478"/>
          <ac:picMkLst>
            <pc:docMk/>
            <pc:sldMk cId="3082379997" sldId="263"/>
            <ac:picMk id="2050" creationId="{C0A3E1BE-A285-487B-8B33-168CBD4B23F6}"/>
          </ac:picMkLst>
        </pc:picChg>
      </pc:sldChg>
      <pc:sldChg chg="modSp add ord">
        <pc:chgData name="김광우" userId="2a936863-4191-4eac-8abe-ae81b37592ba" providerId="ADAL" clId="{ACB31E07-B23F-4870-9CBD-64AD9E4D60CF}" dt="2023-04-19T07:16:01.326" v="209" actId="255"/>
        <pc:sldMkLst>
          <pc:docMk/>
          <pc:sldMk cId="1820889363" sldId="264"/>
        </pc:sldMkLst>
        <pc:spChg chg="mod">
          <ac:chgData name="김광우" userId="2a936863-4191-4eac-8abe-ae81b37592ba" providerId="ADAL" clId="{ACB31E07-B23F-4870-9CBD-64AD9E4D60CF}" dt="2023-04-19T07:16:01.326" v="209" actId="255"/>
          <ac:spMkLst>
            <pc:docMk/>
            <pc:sldMk cId="1820889363" sldId="264"/>
            <ac:spMk id="2" creationId="{68ABCAFC-47AB-4F39-A98F-D426490B3818}"/>
          </ac:spMkLst>
        </pc:spChg>
      </pc:sldChg>
      <pc:sldChg chg="addSp delSp modSp add del">
        <pc:chgData name="김광우" userId="2a936863-4191-4eac-8abe-ae81b37592ba" providerId="ADAL" clId="{ACB31E07-B23F-4870-9CBD-64AD9E4D60CF}" dt="2023-04-19T07:02:26.821" v="180" actId="2696"/>
        <pc:sldMkLst>
          <pc:docMk/>
          <pc:sldMk cId="3386426083" sldId="264"/>
        </pc:sldMkLst>
        <pc:spChg chg="mod">
          <ac:chgData name="김광우" userId="2a936863-4191-4eac-8abe-ae81b37592ba" providerId="ADAL" clId="{ACB31E07-B23F-4870-9CBD-64AD9E4D60CF}" dt="2023-04-19T06:25:27.603" v="173"/>
          <ac:spMkLst>
            <pc:docMk/>
            <pc:sldMk cId="3386426083" sldId="264"/>
            <ac:spMk id="2" creationId="{77E015A6-2BEF-4CFC-BBC9-FB6D6939822C}"/>
          </ac:spMkLst>
        </pc:spChg>
        <pc:picChg chg="del">
          <ac:chgData name="김광우" userId="2a936863-4191-4eac-8abe-ae81b37592ba" providerId="ADAL" clId="{ACB31E07-B23F-4870-9CBD-64AD9E4D60CF}" dt="2023-04-19T06:41:27.482" v="174" actId="478"/>
          <ac:picMkLst>
            <pc:docMk/>
            <pc:sldMk cId="3386426083" sldId="264"/>
            <ac:picMk id="3" creationId="{276FEA6B-5ACB-4F24-A99C-55A92FFB1F31}"/>
          </ac:picMkLst>
        </pc:picChg>
        <pc:picChg chg="add mod">
          <ac:chgData name="김광우" userId="2a936863-4191-4eac-8abe-ae81b37592ba" providerId="ADAL" clId="{ACB31E07-B23F-4870-9CBD-64AD9E4D60CF}" dt="2023-04-19T06:59:23.263" v="179" actId="1076"/>
          <ac:picMkLst>
            <pc:docMk/>
            <pc:sldMk cId="3386426083" sldId="264"/>
            <ac:picMk id="4" creationId="{A5E254FB-EDA1-4808-80A9-99B8682D4F53}"/>
          </ac:picMkLst>
        </pc:picChg>
        <pc:picChg chg="del">
          <ac:chgData name="김광우" userId="2a936863-4191-4eac-8abe-ae81b37592ba" providerId="ADAL" clId="{ACB31E07-B23F-4870-9CBD-64AD9E4D60CF}" dt="2023-04-19T06:41:27.482" v="174" actId="478"/>
          <ac:picMkLst>
            <pc:docMk/>
            <pc:sldMk cId="3386426083" sldId="264"/>
            <ac:picMk id="5" creationId="{190F48ED-26D4-40A8-B9DF-069351A4A56A}"/>
          </ac:picMkLst>
        </pc:picChg>
      </pc:sldChg>
      <pc:sldChg chg="addSp delSp modSp add">
        <pc:chgData name="김광우" userId="2a936863-4191-4eac-8abe-ae81b37592ba" providerId="ADAL" clId="{ACB31E07-B23F-4870-9CBD-64AD9E4D60CF}" dt="2023-04-19T10:17:24.299" v="380" actId="1076"/>
        <pc:sldMkLst>
          <pc:docMk/>
          <pc:sldMk cId="182194592" sldId="265"/>
        </pc:sldMkLst>
        <pc:spChg chg="mod">
          <ac:chgData name="김광우" userId="2a936863-4191-4eac-8abe-ae81b37592ba" providerId="ADAL" clId="{ACB31E07-B23F-4870-9CBD-64AD9E4D60CF}" dt="2023-04-19T10:04:06.538" v="213"/>
          <ac:spMkLst>
            <pc:docMk/>
            <pc:sldMk cId="182194592" sldId="265"/>
            <ac:spMk id="2" creationId="{6652B89B-FB01-4CCA-BDCB-F847C9A11851}"/>
          </ac:spMkLst>
        </pc:spChg>
        <pc:spChg chg="mod">
          <ac:chgData name="김광우" userId="2a936863-4191-4eac-8abe-ae81b37592ba" providerId="ADAL" clId="{ACB31E07-B23F-4870-9CBD-64AD9E4D60CF}" dt="2023-04-19T10:09:13.757" v="376" actId="20577"/>
          <ac:spMkLst>
            <pc:docMk/>
            <pc:sldMk cId="182194592" sldId="265"/>
            <ac:spMk id="3" creationId="{16B8813D-06CE-493B-A3AF-249084B2B472}"/>
          </ac:spMkLst>
        </pc:spChg>
        <pc:picChg chg="add del mod">
          <ac:chgData name="김광우" userId="2a936863-4191-4eac-8abe-ae81b37592ba" providerId="ADAL" clId="{ACB31E07-B23F-4870-9CBD-64AD9E4D60CF}" dt="2023-04-19T10:05:36.007" v="221" actId="478"/>
          <ac:picMkLst>
            <pc:docMk/>
            <pc:sldMk cId="182194592" sldId="265"/>
            <ac:picMk id="4" creationId="{810F7C78-1339-4F58-8C75-47BD4662FEEA}"/>
          </ac:picMkLst>
        </pc:picChg>
        <pc:picChg chg="add mod">
          <ac:chgData name="김광우" userId="2a936863-4191-4eac-8abe-ae81b37592ba" providerId="ADAL" clId="{ACB31E07-B23F-4870-9CBD-64AD9E4D60CF}" dt="2023-04-19T10:05:47.528" v="226" actId="1036"/>
          <ac:picMkLst>
            <pc:docMk/>
            <pc:sldMk cId="182194592" sldId="265"/>
            <ac:picMk id="5" creationId="{E4FE8047-4966-4208-A3A0-8E38B56664AD}"/>
          </ac:picMkLst>
        </pc:picChg>
        <pc:picChg chg="add mod">
          <ac:chgData name="김광우" userId="2a936863-4191-4eac-8abe-ae81b37592ba" providerId="ADAL" clId="{ACB31E07-B23F-4870-9CBD-64AD9E4D60CF}" dt="2023-04-19T10:06:16.166" v="265" actId="1036"/>
          <ac:picMkLst>
            <pc:docMk/>
            <pc:sldMk cId="182194592" sldId="265"/>
            <ac:picMk id="6" creationId="{7F846B2E-F451-489F-8D9E-DAF11C4563D2}"/>
          </ac:picMkLst>
        </pc:picChg>
        <pc:picChg chg="add mod">
          <ac:chgData name="김광우" userId="2a936863-4191-4eac-8abe-ae81b37592ba" providerId="ADAL" clId="{ACB31E07-B23F-4870-9CBD-64AD9E4D60CF}" dt="2023-04-19T10:07:22.679" v="309" actId="1076"/>
          <ac:picMkLst>
            <pc:docMk/>
            <pc:sldMk cId="182194592" sldId="265"/>
            <ac:picMk id="7" creationId="{32F5303F-5980-4450-965B-443A8B7D25FC}"/>
          </ac:picMkLst>
        </pc:picChg>
        <pc:picChg chg="add mod">
          <ac:chgData name="김광우" userId="2a936863-4191-4eac-8abe-ae81b37592ba" providerId="ADAL" clId="{ACB31E07-B23F-4870-9CBD-64AD9E4D60CF}" dt="2023-04-19T10:09:37.077" v="378" actId="1076"/>
          <ac:picMkLst>
            <pc:docMk/>
            <pc:sldMk cId="182194592" sldId="265"/>
            <ac:picMk id="8" creationId="{BFC912BB-EE26-40B4-A2DF-B347DBB85B5D}"/>
          </ac:picMkLst>
        </pc:picChg>
        <pc:picChg chg="add mod">
          <ac:chgData name="김광우" userId="2a936863-4191-4eac-8abe-ae81b37592ba" providerId="ADAL" clId="{ACB31E07-B23F-4870-9CBD-64AD9E4D60CF}" dt="2023-04-19T10:17:24.299" v="380" actId="1076"/>
          <ac:picMkLst>
            <pc:docMk/>
            <pc:sldMk cId="182194592" sldId="265"/>
            <ac:picMk id="9" creationId="{28BA80A8-78E2-432D-86EA-E8B3A28CA5AA}"/>
          </ac:picMkLst>
        </pc:picChg>
      </pc:sldChg>
      <pc:sldChg chg="add del">
        <pc:chgData name="김광우" userId="2a936863-4191-4eac-8abe-ae81b37592ba" providerId="ADAL" clId="{ACB31E07-B23F-4870-9CBD-64AD9E4D60CF}" dt="2023-04-19T10:04:00.493" v="211" actId="2696"/>
        <pc:sldMkLst>
          <pc:docMk/>
          <pc:sldMk cId="1171020146" sldId="265"/>
        </pc:sldMkLst>
      </pc:sldChg>
      <pc:sldChg chg="addSp delSp modSp add">
        <pc:chgData name="김광우" userId="2a936863-4191-4eac-8abe-ae81b37592ba" providerId="ADAL" clId="{ACB31E07-B23F-4870-9CBD-64AD9E4D60CF}" dt="2023-04-19T10:30:48.091" v="420" actId="208"/>
        <pc:sldMkLst>
          <pc:docMk/>
          <pc:sldMk cId="3094141511" sldId="266"/>
        </pc:sldMkLst>
        <pc:spChg chg="mod">
          <ac:chgData name="김광우" userId="2a936863-4191-4eac-8abe-ae81b37592ba" providerId="ADAL" clId="{ACB31E07-B23F-4870-9CBD-64AD9E4D60CF}" dt="2023-04-19T10:25:58.246" v="401"/>
          <ac:spMkLst>
            <pc:docMk/>
            <pc:sldMk cId="3094141511" sldId="266"/>
            <ac:spMk id="2" creationId="{6652B89B-FB01-4CCA-BDCB-F847C9A11851}"/>
          </ac:spMkLst>
        </pc:spChg>
        <pc:spChg chg="mod">
          <ac:chgData name="김광우" userId="2a936863-4191-4eac-8abe-ae81b37592ba" providerId="ADAL" clId="{ACB31E07-B23F-4870-9CBD-64AD9E4D60CF}" dt="2023-04-19T10:24:53.210" v="390" actId="20577"/>
          <ac:spMkLst>
            <pc:docMk/>
            <pc:sldMk cId="3094141511" sldId="266"/>
            <ac:spMk id="3" creationId="{16B8813D-06CE-493B-A3AF-249084B2B472}"/>
          </ac:spMkLst>
        </pc:spChg>
        <pc:spChg chg="add del mod">
          <ac:chgData name="김광우" userId="2a936863-4191-4eac-8abe-ae81b37592ba" providerId="ADAL" clId="{ACB31E07-B23F-4870-9CBD-64AD9E4D60CF}" dt="2023-04-19T10:28:26.441" v="411" actId="478"/>
          <ac:spMkLst>
            <pc:docMk/>
            <pc:sldMk cId="3094141511" sldId="266"/>
            <ac:spMk id="10" creationId="{FBE8EE40-87DA-4637-BCB4-007FD0F0DC4F}"/>
          </ac:spMkLst>
        </pc:spChg>
        <pc:spChg chg="add mod">
          <ac:chgData name="김광우" userId="2a936863-4191-4eac-8abe-ae81b37592ba" providerId="ADAL" clId="{ACB31E07-B23F-4870-9CBD-64AD9E4D60CF}" dt="2023-04-19T10:30:48.091" v="420" actId="208"/>
          <ac:spMkLst>
            <pc:docMk/>
            <pc:sldMk cId="3094141511" sldId="266"/>
            <ac:spMk id="14" creationId="{473EEC84-AA19-4C40-960C-0F4D0623822E}"/>
          </ac:spMkLst>
        </pc:spChg>
        <pc:picChg chg="add mod">
          <ac:chgData name="김광우" userId="2a936863-4191-4eac-8abe-ae81b37592ba" providerId="ADAL" clId="{ACB31E07-B23F-4870-9CBD-64AD9E4D60CF}" dt="2023-04-19T10:24:50.427" v="385" actId="1076"/>
          <ac:picMkLst>
            <pc:docMk/>
            <pc:sldMk cId="3094141511" sldId="266"/>
            <ac:picMk id="4" creationId="{FE64454C-1451-4688-8B65-F79DEA09D66B}"/>
          </ac:picMkLst>
        </pc:picChg>
        <pc:picChg chg="del">
          <ac:chgData name="김광우" userId="2a936863-4191-4eac-8abe-ae81b37592ba" providerId="ADAL" clId="{ACB31E07-B23F-4870-9CBD-64AD9E4D60CF}" dt="2023-04-19T10:24:44.490" v="382" actId="478"/>
          <ac:picMkLst>
            <pc:docMk/>
            <pc:sldMk cId="3094141511" sldId="266"/>
            <ac:picMk id="5" creationId="{E4FE8047-4966-4208-A3A0-8E38B56664AD}"/>
          </ac:picMkLst>
        </pc:picChg>
        <pc:picChg chg="mod">
          <ac:chgData name="김광우" userId="2a936863-4191-4eac-8abe-ae81b37592ba" providerId="ADAL" clId="{ACB31E07-B23F-4870-9CBD-64AD9E4D60CF}" dt="2023-04-19T10:25:27.139" v="400" actId="1076"/>
          <ac:picMkLst>
            <pc:docMk/>
            <pc:sldMk cId="3094141511" sldId="266"/>
            <ac:picMk id="6" creationId="{7F846B2E-F451-489F-8D9E-DAF11C4563D2}"/>
          </ac:picMkLst>
        </pc:picChg>
        <pc:picChg chg="del">
          <ac:chgData name="김광우" userId="2a936863-4191-4eac-8abe-ae81b37592ba" providerId="ADAL" clId="{ACB31E07-B23F-4870-9CBD-64AD9E4D60CF}" dt="2023-04-19T10:28:05.154" v="402" actId="478"/>
          <ac:picMkLst>
            <pc:docMk/>
            <pc:sldMk cId="3094141511" sldId="266"/>
            <ac:picMk id="7" creationId="{32F5303F-5980-4450-965B-443A8B7D25FC}"/>
          </ac:picMkLst>
        </pc:picChg>
        <pc:picChg chg="del">
          <ac:chgData name="김광우" userId="2a936863-4191-4eac-8abe-ae81b37592ba" providerId="ADAL" clId="{ACB31E07-B23F-4870-9CBD-64AD9E4D60CF}" dt="2023-04-19T10:29:24.823" v="412" actId="478"/>
          <ac:picMkLst>
            <pc:docMk/>
            <pc:sldMk cId="3094141511" sldId="266"/>
            <ac:picMk id="8" creationId="{BFC912BB-EE26-40B4-A2DF-B347DBB85B5D}"/>
          </ac:picMkLst>
        </pc:picChg>
        <pc:picChg chg="del">
          <ac:chgData name="김광우" userId="2a936863-4191-4eac-8abe-ae81b37592ba" providerId="ADAL" clId="{ACB31E07-B23F-4870-9CBD-64AD9E4D60CF}" dt="2023-04-19T10:30:31.320" v="415" actId="478"/>
          <ac:picMkLst>
            <pc:docMk/>
            <pc:sldMk cId="3094141511" sldId="266"/>
            <ac:picMk id="9" creationId="{28BA80A8-78E2-432D-86EA-E8B3A28CA5AA}"/>
          </ac:picMkLst>
        </pc:picChg>
        <pc:picChg chg="add mod">
          <ac:chgData name="김광우" userId="2a936863-4191-4eac-8abe-ae81b37592ba" providerId="ADAL" clId="{ACB31E07-B23F-4870-9CBD-64AD9E4D60CF}" dt="2023-04-19T10:28:15.179" v="410" actId="1076"/>
          <ac:picMkLst>
            <pc:docMk/>
            <pc:sldMk cId="3094141511" sldId="266"/>
            <ac:picMk id="11" creationId="{5D24DCDD-D95C-44BB-B8AC-15D133F1425D}"/>
          </ac:picMkLst>
        </pc:picChg>
        <pc:picChg chg="add mod">
          <ac:chgData name="김광우" userId="2a936863-4191-4eac-8abe-ae81b37592ba" providerId="ADAL" clId="{ACB31E07-B23F-4870-9CBD-64AD9E4D60CF}" dt="2023-04-19T10:29:27.893" v="414" actId="1076"/>
          <ac:picMkLst>
            <pc:docMk/>
            <pc:sldMk cId="3094141511" sldId="266"/>
            <ac:picMk id="12" creationId="{0FEEF8E6-9AA9-45CC-8AAC-A71E25F039A5}"/>
          </ac:picMkLst>
        </pc:picChg>
        <pc:picChg chg="add mod">
          <ac:chgData name="김광우" userId="2a936863-4191-4eac-8abe-ae81b37592ba" providerId="ADAL" clId="{ACB31E07-B23F-4870-9CBD-64AD9E4D60CF}" dt="2023-04-19T10:30:33.342" v="417" actId="1076"/>
          <ac:picMkLst>
            <pc:docMk/>
            <pc:sldMk cId="3094141511" sldId="266"/>
            <ac:picMk id="13" creationId="{7C77D811-AFF5-4F7E-AC4F-033855AB66C9}"/>
          </ac:picMkLst>
        </pc:picChg>
      </pc:sldChg>
      <pc:sldChg chg="addSp delSp modSp add">
        <pc:chgData name="김광우" userId="2a936863-4191-4eac-8abe-ae81b37592ba" providerId="ADAL" clId="{ACB31E07-B23F-4870-9CBD-64AD9E4D60CF}" dt="2023-04-19T10:42:20.174" v="428" actId="1076"/>
        <pc:sldMkLst>
          <pc:docMk/>
          <pc:sldMk cId="2667758319" sldId="267"/>
        </pc:sldMkLst>
        <pc:spChg chg="mod">
          <ac:chgData name="김광우" userId="2a936863-4191-4eac-8abe-ae81b37592ba" providerId="ADAL" clId="{ACB31E07-B23F-4870-9CBD-64AD9E4D60CF}" dt="2023-04-19T10:41:30.297" v="424"/>
          <ac:spMkLst>
            <pc:docMk/>
            <pc:sldMk cId="2667758319" sldId="267"/>
            <ac:spMk id="2" creationId="{6652B89B-FB01-4CCA-BDCB-F847C9A11851}"/>
          </ac:spMkLst>
        </pc:spChg>
        <pc:spChg chg="del">
          <ac:chgData name="김광우" userId="2a936863-4191-4eac-8abe-ae81b37592ba" providerId="ADAL" clId="{ACB31E07-B23F-4870-9CBD-64AD9E4D60CF}" dt="2023-04-19T10:34:23.342" v="422" actId="478"/>
          <ac:spMkLst>
            <pc:docMk/>
            <pc:sldMk cId="2667758319" sldId="267"/>
            <ac:spMk id="3" creationId="{16B8813D-06CE-493B-A3AF-249084B2B472}"/>
          </ac:spMkLst>
        </pc:spChg>
        <pc:spChg chg="add del mod">
          <ac:chgData name="김광우" userId="2a936863-4191-4eac-8abe-ae81b37592ba" providerId="ADAL" clId="{ACB31E07-B23F-4870-9CBD-64AD9E4D60CF}" dt="2023-04-19T10:34:27.026" v="423" actId="478"/>
          <ac:spMkLst>
            <pc:docMk/>
            <pc:sldMk cId="2667758319" sldId="267"/>
            <ac:spMk id="7" creationId="{13201916-4CB2-43AF-8E83-3FBF0362A47F}"/>
          </ac:spMkLst>
        </pc:spChg>
        <pc:spChg chg="del">
          <ac:chgData name="김광우" userId="2a936863-4191-4eac-8abe-ae81b37592ba" providerId="ADAL" clId="{ACB31E07-B23F-4870-9CBD-64AD9E4D60CF}" dt="2023-04-19T10:34:23.342" v="422" actId="478"/>
          <ac:spMkLst>
            <pc:docMk/>
            <pc:sldMk cId="2667758319" sldId="267"/>
            <ac:spMk id="14" creationId="{473EEC84-AA19-4C40-960C-0F4D0623822E}"/>
          </ac:spMkLst>
        </pc:spChg>
        <pc:picChg chg="del">
          <ac:chgData name="김광우" userId="2a936863-4191-4eac-8abe-ae81b37592ba" providerId="ADAL" clId="{ACB31E07-B23F-4870-9CBD-64AD9E4D60CF}" dt="2023-04-19T10:34:23.342" v="422" actId="478"/>
          <ac:picMkLst>
            <pc:docMk/>
            <pc:sldMk cId="2667758319" sldId="267"/>
            <ac:picMk id="4" creationId="{FE64454C-1451-4688-8B65-F79DEA09D66B}"/>
          </ac:picMkLst>
        </pc:picChg>
        <pc:picChg chg="del">
          <ac:chgData name="김광우" userId="2a936863-4191-4eac-8abe-ae81b37592ba" providerId="ADAL" clId="{ACB31E07-B23F-4870-9CBD-64AD9E4D60CF}" dt="2023-04-19T10:34:23.342" v="422" actId="478"/>
          <ac:picMkLst>
            <pc:docMk/>
            <pc:sldMk cId="2667758319" sldId="267"/>
            <ac:picMk id="6" creationId="{7F846B2E-F451-489F-8D9E-DAF11C4563D2}"/>
          </ac:picMkLst>
        </pc:picChg>
        <pc:picChg chg="add mod">
          <ac:chgData name="김광우" userId="2a936863-4191-4eac-8abe-ae81b37592ba" providerId="ADAL" clId="{ACB31E07-B23F-4870-9CBD-64AD9E4D60CF}" dt="2023-04-19T10:42:20.174" v="428" actId="1076"/>
          <ac:picMkLst>
            <pc:docMk/>
            <pc:sldMk cId="2667758319" sldId="267"/>
            <ac:picMk id="8" creationId="{1CDC0778-7EB3-4F0E-A126-9CE1A6A397E3}"/>
          </ac:picMkLst>
        </pc:picChg>
        <pc:picChg chg="del">
          <ac:chgData name="김광우" userId="2a936863-4191-4eac-8abe-ae81b37592ba" providerId="ADAL" clId="{ACB31E07-B23F-4870-9CBD-64AD9E4D60CF}" dt="2023-04-19T10:34:23.342" v="422" actId="478"/>
          <ac:picMkLst>
            <pc:docMk/>
            <pc:sldMk cId="2667758319" sldId="267"/>
            <ac:picMk id="11" creationId="{5D24DCDD-D95C-44BB-B8AC-15D133F1425D}"/>
          </ac:picMkLst>
        </pc:picChg>
        <pc:picChg chg="del">
          <ac:chgData name="김광우" userId="2a936863-4191-4eac-8abe-ae81b37592ba" providerId="ADAL" clId="{ACB31E07-B23F-4870-9CBD-64AD9E4D60CF}" dt="2023-04-19T10:34:23.342" v="422" actId="478"/>
          <ac:picMkLst>
            <pc:docMk/>
            <pc:sldMk cId="2667758319" sldId="267"/>
            <ac:picMk id="12" creationId="{0FEEF8E6-9AA9-45CC-8AAC-A71E25F039A5}"/>
          </ac:picMkLst>
        </pc:picChg>
        <pc:picChg chg="del">
          <ac:chgData name="김광우" userId="2a936863-4191-4eac-8abe-ae81b37592ba" providerId="ADAL" clId="{ACB31E07-B23F-4870-9CBD-64AD9E4D60CF}" dt="2023-04-19T10:34:23.342" v="422" actId="478"/>
          <ac:picMkLst>
            <pc:docMk/>
            <pc:sldMk cId="2667758319" sldId="267"/>
            <ac:picMk id="13" creationId="{7C77D811-AFF5-4F7E-AC4F-033855AB66C9}"/>
          </ac:picMkLst>
        </pc:picChg>
      </pc:sldChg>
      <pc:sldChg chg="addSp delSp modSp add">
        <pc:chgData name="김광우" userId="2a936863-4191-4eac-8abe-ae81b37592ba" providerId="ADAL" clId="{ACB31E07-B23F-4870-9CBD-64AD9E4D60CF}" dt="2023-04-19T10:59:49.578" v="434" actId="1076"/>
        <pc:sldMkLst>
          <pc:docMk/>
          <pc:sldMk cId="631148944" sldId="268"/>
        </pc:sldMkLst>
        <pc:picChg chg="add mod">
          <ac:chgData name="김광우" userId="2a936863-4191-4eac-8abe-ae81b37592ba" providerId="ADAL" clId="{ACB31E07-B23F-4870-9CBD-64AD9E4D60CF}" dt="2023-04-19T10:59:49.578" v="434" actId="1076"/>
          <ac:picMkLst>
            <pc:docMk/>
            <pc:sldMk cId="631148944" sldId="268"/>
            <ac:picMk id="3" creationId="{4964F58A-2905-49B1-9577-187AFCF56061}"/>
          </ac:picMkLst>
        </pc:picChg>
        <pc:picChg chg="del">
          <ac:chgData name="김광우" userId="2a936863-4191-4eac-8abe-ae81b37592ba" providerId="ADAL" clId="{ACB31E07-B23F-4870-9CBD-64AD9E4D60CF}" dt="2023-04-19T10:59:15.762" v="430" actId="478"/>
          <ac:picMkLst>
            <pc:docMk/>
            <pc:sldMk cId="631148944" sldId="268"/>
            <ac:picMk id="8" creationId="{1CDC0778-7EB3-4F0E-A126-9CE1A6A397E3}"/>
          </ac:picMkLst>
        </pc:picChg>
      </pc:sldChg>
      <pc:sldChg chg="addSp delSp modSp add ord">
        <pc:chgData name="김광우" userId="2a936863-4191-4eac-8abe-ae81b37592ba" providerId="ADAL" clId="{ACB31E07-B23F-4870-9CBD-64AD9E4D60CF}" dt="2023-04-20T14:27:02.996" v="613"/>
        <pc:sldMkLst>
          <pc:docMk/>
          <pc:sldMk cId="295166584" sldId="269"/>
        </pc:sldMkLst>
        <pc:spChg chg="mod">
          <ac:chgData name="김광우" userId="2a936863-4191-4eac-8abe-ae81b37592ba" providerId="ADAL" clId="{ACB31E07-B23F-4870-9CBD-64AD9E4D60CF}" dt="2023-04-19T11:22:35.232" v="436"/>
          <ac:spMkLst>
            <pc:docMk/>
            <pc:sldMk cId="295166584" sldId="269"/>
            <ac:spMk id="2" creationId="{6652B89B-FB01-4CCA-BDCB-F847C9A11851}"/>
          </ac:spMkLst>
        </pc:spChg>
        <pc:picChg chg="del">
          <ac:chgData name="김광우" userId="2a936863-4191-4eac-8abe-ae81b37592ba" providerId="ADAL" clId="{ACB31E07-B23F-4870-9CBD-64AD9E4D60CF}" dt="2023-04-19T11:22:36.431" v="437" actId="478"/>
          <ac:picMkLst>
            <pc:docMk/>
            <pc:sldMk cId="295166584" sldId="269"/>
            <ac:picMk id="3" creationId="{4964F58A-2905-49B1-9577-187AFCF56061}"/>
          </ac:picMkLst>
        </pc:picChg>
        <pc:picChg chg="add mod">
          <ac:chgData name="김광우" userId="2a936863-4191-4eac-8abe-ae81b37592ba" providerId="ADAL" clId="{ACB31E07-B23F-4870-9CBD-64AD9E4D60CF}" dt="2023-04-19T11:32:15.947" v="448" actId="1076"/>
          <ac:picMkLst>
            <pc:docMk/>
            <pc:sldMk cId="295166584" sldId="269"/>
            <ac:picMk id="4" creationId="{CCBE993E-05F9-4032-A484-83B8567CA6B3}"/>
          </ac:picMkLst>
        </pc:picChg>
        <pc:picChg chg="add mod">
          <ac:chgData name="김광우" userId="2a936863-4191-4eac-8abe-ae81b37592ba" providerId="ADAL" clId="{ACB31E07-B23F-4870-9CBD-64AD9E4D60CF}" dt="2023-04-19T11:32:16.839" v="449" actId="1076"/>
          <ac:picMkLst>
            <pc:docMk/>
            <pc:sldMk cId="295166584" sldId="269"/>
            <ac:picMk id="5" creationId="{4A805470-6B80-42D5-96DA-28A515073FA5}"/>
          </ac:picMkLst>
        </pc:picChg>
      </pc:sldChg>
      <pc:sldChg chg="del">
        <pc:chgData name="김광우" userId="2a936863-4191-4eac-8abe-ae81b37592ba" providerId="ADAL" clId="{ACB31E07-B23F-4870-9CBD-64AD9E4D60CF}" dt="2023-04-19T06:00:08.703" v="70" actId="2696"/>
        <pc:sldMkLst>
          <pc:docMk/>
          <pc:sldMk cId="2697346318" sldId="269"/>
        </pc:sldMkLst>
      </pc:sldChg>
      <pc:sldChg chg="addSp delSp modSp add">
        <pc:chgData name="김광우" userId="2a936863-4191-4eac-8abe-ae81b37592ba" providerId="ADAL" clId="{ACB31E07-B23F-4870-9CBD-64AD9E4D60CF}" dt="2023-04-20T13:48:44.124" v="598" actId="1076"/>
        <pc:sldMkLst>
          <pc:docMk/>
          <pc:sldMk cId="2598573793" sldId="270"/>
        </pc:sldMkLst>
        <pc:spChg chg="mod">
          <ac:chgData name="김광우" userId="2a936863-4191-4eac-8abe-ae81b37592ba" providerId="ADAL" clId="{ACB31E07-B23F-4870-9CBD-64AD9E4D60CF}" dt="2023-04-19T12:05:24.175" v="451"/>
          <ac:spMkLst>
            <pc:docMk/>
            <pc:sldMk cId="2598573793" sldId="270"/>
            <ac:spMk id="2" creationId="{6652B89B-FB01-4CCA-BDCB-F847C9A11851}"/>
          </ac:spMkLst>
        </pc:spChg>
        <pc:picChg chg="add mod">
          <ac:chgData name="김광우" userId="2a936863-4191-4eac-8abe-ae81b37592ba" providerId="ADAL" clId="{ACB31E07-B23F-4870-9CBD-64AD9E4D60CF}" dt="2023-04-20T13:48:21.866" v="595" actId="1076"/>
          <ac:picMkLst>
            <pc:docMk/>
            <pc:sldMk cId="2598573793" sldId="270"/>
            <ac:picMk id="3" creationId="{9EFA4769-2499-4BB3-B667-69F096E03782}"/>
          </ac:picMkLst>
        </pc:picChg>
        <pc:picChg chg="add mod">
          <ac:chgData name="김광우" userId="2a936863-4191-4eac-8abe-ae81b37592ba" providerId="ADAL" clId="{ACB31E07-B23F-4870-9CBD-64AD9E4D60CF}" dt="2023-04-20T13:48:23.316" v="596" actId="1076"/>
          <ac:picMkLst>
            <pc:docMk/>
            <pc:sldMk cId="2598573793" sldId="270"/>
            <ac:picMk id="4" creationId="{3D8BAFE3-FBFC-4BF4-97E2-16B09F095889}"/>
          </ac:picMkLst>
        </pc:picChg>
        <pc:picChg chg="del">
          <ac:chgData name="김광우" userId="2a936863-4191-4eac-8abe-ae81b37592ba" providerId="ADAL" clId="{ACB31E07-B23F-4870-9CBD-64AD9E4D60CF}" dt="2023-04-19T12:05:25.453" v="452" actId="478"/>
          <ac:picMkLst>
            <pc:docMk/>
            <pc:sldMk cId="2598573793" sldId="270"/>
            <ac:picMk id="4" creationId="{CCBE993E-05F9-4032-A484-83B8567CA6B3}"/>
          </ac:picMkLst>
        </pc:picChg>
        <pc:picChg chg="del">
          <ac:chgData name="김광우" userId="2a936863-4191-4eac-8abe-ae81b37592ba" providerId="ADAL" clId="{ACB31E07-B23F-4870-9CBD-64AD9E4D60CF}" dt="2023-04-19T12:05:26.035" v="453" actId="478"/>
          <ac:picMkLst>
            <pc:docMk/>
            <pc:sldMk cId="2598573793" sldId="270"/>
            <ac:picMk id="5" creationId="{4A805470-6B80-42D5-96DA-28A515073FA5}"/>
          </ac:picMkLst>
        </pc:picChg>
        <pc:picChg chg="add mod">
          <ac:chgData name="김광우" userId="2a936863-4191-4eac-8abe-ae81b37592ba" providerId="ADAL" clId="{ACB31E07-B23F-4870-9CBD-64AD9E4D60CF}" dt="2023-04-20T13:48:44.124" v="598" actId="1076"/>
          <ac:picMkLst>
            <pc:docMk/>
            <pc:sldMk cId="2598573793" sldId="270"/>
            <ac:picMk id="5" creationId="{C3095CE6-AE57-4CA2-9787-1F2C3FCD56A2}"/>
          </ac:picMkLst>
        </pc:picChg>
      </pc:sldChg>
      <pc:sldChg chg="del">
        <pc:chgData name="김광우" userId="2a936863-4191-4eac-8abe-ae81b37592ba" providerId="ADAL" clId="{ACB31E07-B23F-4870-9CBD-64AD9E4D60CF}" dt="2023-04-19T06:00:08.930" v="71" actId="2696"/>
        <pc:sldMkLst>
          <pc:docMk/>
          <pc:sldMk cId="2927440369" sldId="270"/>
        </pc:sldMkLst>
      </pc:sldChg>
      <pc:sldChg chg="addSp delSp modSp add">
        <pc:chgData name="김광우" userId="2a936863-4191-4eac-8abe-ae81b37592ba" providerId="ADAL" clId="{ACB31E07-B23F-4870-9CBD-64AD9E4D60CF}" dt="2023-04-19T13:56:36.735" v="541" actId="20577"/>
        <pc:sldMkLst>
          <pc:docMk/>
          <pc:sldMk cId="3150113637" sldId="271"/>
        </pc:sldMkLst>
        <pc:spChg chg="mod">
          <ac:chgData name="김광우" userId="2a936863-4191-4eac-8abe-ae81b37592ba" providerId="ADAL" clId="{ACB31E07-B23F-4870-9CBD-64AD9E4D60CF}" dt="2023-04-19T12:13:42.936" v="455"/>
          <ac:spMkLst>
            <pc:docMk/>
            <pc:sldMk cId="3150113637" sldId="271"/>
            <ac:spMk id="2" creationId="{6652B89B-FB01-4CCA-BDCB-F847C9A11851}"/>
          </ac:spMkLst>
        </pc:spChg>
        <pc:spChg chg="del">
          <ac:chgData name="김광우" userId="2a936863-4191-4eac-8abe-ae81b37592ba" providerId="ADAL" clId="{ACB31E07-B23F-4870-9CBD-64AD9E4D60CF}" dt="2023-04-19T12:27:30.801" v="456" actId="478"/>
          <ac:spMkLst>
            <pc:docMk/>
            <pc:sldMk cId="3150113637" sldId="271"/>
            <ac:spMk id="3" creationId="{16B8813D-06CE-493B-A3AF-249084B2B472}"/>
          </ac:spMkLst>
        </pc:spChg>
        <pc:spChg chg="add mod">
          <ac:chgData name="김광우" userId="2a936863-4191-4eac-8abe-ae81b37592ba" providerId="ADAL" clId="{ACB31E07-B23F-4870-9CBD-64AD9E4D60CF}" dt="2023-04-19T13:56:36.735" v="541" actId="20577"/>
          <ac:spMkLst>
            <pc:docMk/>
            <pc:sldMk cId="3150113637" sldId="271"/>
            <ac:spMk id="7" creationId="{03165A20-3BA5-419A-AFC6-C63350FB82C8}"/>
          </ac:spMkLst>
        </pc:spChg>
        <pc:spChg chg="del">
          <ac:chgData name="김광우" userId="2a936863-4191-4eac-8abe-ae81b37592ba" providerId="ADAL" clId="{ACB31E07-B23F-4870-9CBD-64AD9E4D60CF}" dt="2023-04-19T12:27:30.801" v="456" actId="478"/>
          <ac:spMkLst>
            <pc:docMk/>
            <pc:sldMk cId="3150113637" sldId="271"/>
            <ac:spMk id="14" creationId="{473EEC84-AA19-4C40-960C-0F4D0623822E}"/>
          </ac:spMkLst>
        </pc:spChg>
        <pc:picChg chg="del">
          <ac:chgData name="김광우" userId="2a936863-4191-4eac-8abe-ae81b37592ba" providerId="ADAL" clId="{ACB31E07-B23F-4870-9CBD-64AD9E4D60CF}" dt="2023-04-19T12:27:30.801" v="456" actId="478"/>
          <ac:picMkLst>
            <pc:docMk/>
            <pc:sldMk cId="3150113637" sldId="271"/>
            <ac:picMk id="4" creationId="{FE64454C-1451-4688-8B65-F79DEA09D66B}"/>
          </ac:picMkLst>
        </pc:picChg>
        <pc:picChg chg="del">
          <ac:chgData name="김광우" userId="2a936863-4191-4eac-8abe-ae81b37592ba" providerId="ADAL" clId="{ACB31E07-B23F-4870-9CBD-64AD9E4D60CF}" dt="2023-04-19T12:27:30.801" v="456" actId="478"/>
          <ac:picMkLst>
            <pc:docMk/>
            <pc:sldMk cId="3150113637" sldId="271"/>
            <ac:picMk id="6" creationId="{7F846B2E-F451-489F-8D9E-DAF11C4563D2}"/>
          </ac:picMkLst>
        </pc:picChg>
        <pc:picChg chg="add mod">
          <ac:chgData name="김광우" userId="2a936863-4191-4eac-8abe-ae81b37592ba" providerId="ADAL" clId="{ACB31E07-B23F-4870-9CBD-64AD9E4D60CF}" dt="2023-04-19T12:29:41.991" v="489" actId="1036"/>
          <ac:picMkLst>
            <pc:docMk/>
            <pc:sldMk cId="3150113637" sldId="271"/>
            <ac:picMk id="8" creationId="{5D5D7043-E3DB-457E-9634-77FA00CB9650}"/>
          </ac:picMkLst>
        </pc:picChg>
        <pc:picChg chg="del">
          <ac:chgData name="김광우" userId="2a936863-4191-4eac-8abe-ae81b37592ba" providerId="ADAL" clId="{ACB31E07-B23F-4870-9CBD-64AD9E4D60CF}" dt="2023-04-19T12:27:30.801" v="456" actId="478"/>
          <ac:picMkLst>
            <pc:docMk/>
            <pc:sldMk cId="3150113637" sldId="271"/>
            <ac:picMk id="11" creationId="{5D24DCDD-D95C-44BB-B8AC-15D133F1425D}"/>
          </ac:picMkLst>
        </pc:picChg>
        <pc:picChg chg="del">
          <ac:chgData name="김광우" userId="2a936863-4191-4eac-8abe-ae81b37592ba" providerId="ADAL" clId="{ACB31E07-B23F-4870-9CBD-64AD9E4D60CF}" dt="2023-04-19T12:27:30.801" v="456" actId="478"/>
          <ac:picMkLst>
            <pc:docMk/>
            <pc:sldMk cId="3150113637" sldId="271"/>
            <ac:picMk id="12" creationId="{0FEEF8E6-9AA9-45CC-8AAC-A71E25F039A5}"/>
          </ac:picMkLst>
        </pc:picChg>
        <pc:picChg chg="del">
          <ac:chgData name="김광우" userId="2a936863-4191-4eac-8abe-ae81b37592ba" providerId="ADAL" clId="{ACB31E07-B23F-4870-9CBD-64AD9E4D60CF}" dt="2023-04-19T12:27:30.801" v="456" actId="478"/>
          <ac:picMkLst>
            <pc:docMk/>
            <pc:sldMk cId="3150113637" sldId="271"/>
            <ac:picMk id="13" creationId="{7C77D811-AFF5-4F7E-AC4F-033855AB66C9}"/>
          </ac:picMkLst>
        </pc:picChg>
      </pc:sldChg>
      <pc:sldChg chg="del">
        <pc:chgData name="김광우" userId="2a936863-4191-4eac-8abe-ae81b37592ba" providerId="ADAL" clId="{ACB31E07-B23F-4870-9CBD-64AD9E4D60CF}" dt="2023-04-19T06:00:09.154" v="72" actId="2696"/>
        <pc:sldMkLst>
          <pc:docMk/>
          <pc:sldMk cId="3794644035" sldId="271"/>
        </pc:sldMkLst>
      </pc:sldChg>
      <pc:sldChg chg="del">
        <pc:chgData name="김광우" userId="2a936863-4191-4eac-8abe-ae81b37592ba" providerId="ADAL" clId="{ACB31E07-B23F-4870-9CBD-64AD9E4D60CF}" dt="2023-04-19T06:00:09.372" v="73" actId="2696"/>
        <pc:sldMkLst>
          <pc:docMk/>
          <pc:sldMk cId="2238623071" sldId="272"/>
        </pc:sldMkLst>
      </pc:sldChg>
      <pc:sldChg chg="addSp delSp modSp add">
        <pc:chgData name="김광우" userId="2a936863-4191-4eac-8abe-ae81b37592ba" providerId="ADAL" clId="{ACB31E07-B23F-4870-9CBD-64AD9E4D60CF}" dt="2023-04-19T14:07:15.270" v="561" actId="1076"/>
        <pc:sldMkLst>
          <pc:docMk/>
          <pc:sldMk cId="2956417407" sldId="272"/>
        </pc:sldMkLst>
        <pc:spChg chg="add del mod">
          <ac:chgData name="김광우" userId="2a936863-4191-4eac-8abe-ae81b37592ba" providerId="ADAL" clId="{ACB31E07-B23F-4870-9CBD-64AD9E4D60CF}" dt="2023-04-19T14:00:17.371" v="544" actId="478"/>
          <ac:spMkLst>
            <pc:docMk/>
            <pc:sldMk cId="2956417407" sldId="272"/>
            <ac:spMk id="4" creationId="{154A01D9-CA95-423C-BA5D-583F14950517}"/>
          </ac:spMkLst>
        </pc:spChg>
        <pc:spChg chg="del">
          <ac:chgData name="김광우" userId="2a936863-4191-4eac-8abe-ae81b37592ba" providerId="ADAL" clId="{ACB31E07-B23F-4870-9CBD-64AD9E4D60CF}" dt="2023-04-19T14:00:14.922" v="543" actId="478"/>
          <ac:spMkLst>
            <pc:docMk/>
            <pc:sldMk cId="2956417407" sldId="272"/>
            <ac:spMk id="7" creationId="{03165A20-3BA5-419A-AFC6-C63350FB82C8}"/>
          </ac:spMkLst>
        </pc:spChg>
        <pc:picChg chg="add mod">
          <ac:chgData name="김광우" userId="2a936863-4191-4eac-8abe-ae81b37592ba" providerId="ADAL" clId="{ACB31E07-B23F-4870-9CBD-64AD9E4D60CF}" dt="2023-04-19T14:07:15.270" v="561" actId="1076"/>
          <ac:picMkLst>
            <pc:docMk/>
            <pc:sldMk cId="2956417407" sldId="272"/>
            <ac:picMk id="5" creationId="{4BCF423F-CBCD-4AD7-9559-D4F59F9CFF50}"/>
          </ac:picMkLst>
        </pc:picChg>
        <pc:picChg chg="add mod">
          <ac:chgData name="김광우" userId="2a936863-4191-4eac-8abe-ae81b37592ba" providerId="ADAL" clId="{ACB31E07-B23F-4870-9CBD-64AD9E4D60CF}" dt="2023-04-19T14:07:15.270" v="561" actId="1076"/>
          <ac:picMkLst>
            <pc:docMk/>
            <pc:sldMk cId="2956417407" sldId="272"/>
            <ac:picMk id="6" creationId="{BFC5C3C1-1C6F-4069-B3C7-384A6593F933}"/>
          </ac:picMkLst>
        </pc:picChg>
        <pc:picChg chg="del">
          <ac:chgData name="김광우" userId="2a936863-4191-4eac-8abe-ae81b37592ba" providerId="ADAL" clId="{ACB31E07-B23F-4870-9CBD-64AD9E4D60CF}" dt="2023-04-19T14:00:14.922" v="543" actId="478"/>
          <ac:picMkLst>
            <pc:docMk/>
            <pc:sldMk cId="2956417407" sldId="272"/>
            <ac:picMk id="8" creationId="{5D5D7043-E3DB-457E-9634-77FA00CB9650}"/>
          </ac:picMkLst>
        </pc:picChg>
        <pc:picChg chg="add mod">
          <ac:chgData name="김광우" userId="2a936863-4191-4eac-8abe-ae81b37592ba" providerId="ADAL" clId="{ACB31E07-B23F-4870-9CBD-64AD9E4D60CF}" dt="2023-04-19T14:07:15.270" v="561" actId="1076"/>
          <ac:picMkLst>
            <pc:docMk/>
            <pc:sldMk cId="2956417407" sldId="272"/>
            <ac:picMk id="9" creationId="{666E9C99-DA3D-4320-A497-46BB7728E5A3}"/>
          </ac:picMkLst>
        </pc:picChg>
      </pc:sldChg>
      <pc:sldChg chg="addSp delSp modSp add">
        <pc:chgData name="김광우" userId="2a936863-4191-4eac-8abe-ae81b37592ba" providerId="ADAL" clId="{ACB31E07-B23F-4870-9CBD-64AD9E4D60CF}" dt="2023-04-19T14:07:00.408" v="559" actId="1076"/>
        <pc:sldMkLst>
          <pc:docMk/>
          <pc:sldMk cId="2320140144" sldId="273"/>
        </pc:sldMkLst>
        <pc:picChg chg="add mod">
          <ac:chgData name="김광우" userId="2a936863-4191-4eac-8abe-ae81b37592ba" providerId="ADAL" clId="{ACB31E07-B23F-4870-9CBD-64AD9E4D60CF}" dt="2023-04-19T14:07:00.408" v="559" actId="1076"/>
          <ac:picMkLst>
            <pc:docMk/>
            <pc:sldMk cId="2320140144" sldId="273"/>
            <ac:picMk id="3" creationId="{ABFB6014-2A2B-4963-929C-DCE29F84F415}"/>
          </ac:picMkLst>
        </pc:picChg>
        <pc:picChg chg="del">
          <ac:chgData name="김광우" userId="2a936863-4191-4eac-8abe-ae81b37592ba" providerId="ADAL" clId="{ACB31E07-B23F-4870-9CBD-64AD9E4D60CF}" dt="2023-04-19T14:06:48.738" v="556" actId="478"/>
          <ac:picMkLst>
            <pc:docMk/>
            <pc:sldMk cId="2320140144" sldId="273"/>
            <ac:picMk id="5" creationId="{4BCF423F-CBCD-4AD7-9559-D4F59F9CFF50}"/>
          </ac:picMkLst>
        </pc:picChg>
        <pc:picChg chg="del">
          <ac:chgData name="김광우" userId="2a936863-4191-4eac-8abe-ae81b37592ba" providerId="ADAL" clId="{ACB31E07-B23F-4870-9CBD-64AD9E4D60CF}" dt="2023-04-19T14:06:47.280" v="555" actId="478"/>
          <ac:picMkLst>
            <pc:docMk/>
            <pc:sldMk cId="2320140144" sldId="273"/>
            <ac:picMk id="6" creationId="{BFC5C3C1-1C6F-4069-B3C7-384A6593F933}"/>
          </ac:picMkLst>
        </pc:picChg>
        <pc:picChg chg="del">
          <ac:chgData name="김광우" userId="2a936863-4191-4eac-8abe-ae81b37592ba" providerId="ADAL" clId="{ACB31E07-B23F-4870-9CBD-64AD9E4D60CF}" dt="2023-04-19T14:06:47.280" v="555" actId="478"/>
          <ac:picMkLst>
            <pc:docMk/>
            <pc:sldMk cId="2320140144" sldId="273"/>
            <ac:picMk id="9" creationId="{666E9C99-DA3D-4320-A497-46BB7728E5A3}"/>
          </ac:picMkLst>
        </pc:picChg>
      </pc:sldChg>
      <pc:sldChg chg="del">
        <pc:chgData name="김광우" userId="2a936863-4191-4eac-8abe-ae81b37592ba" providerId="ADAL" clId="{ACB31E07-B23F-4870-9CBD-64AD9E4D60CF}" dt="2023-04-19T06:00:09.538" v="74" actId="2696"/>
        <pc:sldMkLst>
          <pc:docMk/>
          <pc:sldMk cId="3330455236" sldId="273"/>
        </pc:sldMkLst>
      </pc:sldChg>
      <pc:sldChg chg="del">
        <pc:chgData name="김광우" userId="2a936863-4191-4eac-8abe-ae81b37592ba" providerId="ADAL" clId="{ACB31E07-B23F-4870-9CBD-64AD9E4D60CF}" dt="2023-04-19T06:00:09.939" v="76" actId="2696"/>
        <pc:sldMkLst>
          <pc:docMk/>
          <pc:sldMk cId="1209698562" sldId="274"/>
        </pc:sldMkLst>
      </pc:sldChg>
      <pc:sldChg chg="addSp delSp modSp add">
        <pc:chgData name="김광우" userId="2a936863-4191-4eac-8abe-ae81b37592ba" providerId="ADAL" clId="{ACB31E07-B23F-4870-9CBD-64AD9E4D60CF}" dt="2023-04-20T12:46:52.149" v="582" actId="1076"/>
        <pc:sldMkLst>
          <pc:docMk/>
          <pc:sldMk cId="2165756959" sldId="274"/>
        </pc:sldMkLst>
        <pc:spChg chg="mod">
          <ac:chgData name="김광우" userId="2a936863-4191-4eac-8abe-ae81b37592ba" providerId="ADAL" clId="{ACB31E07-B23F-4870-9CBD-64AD9E4D60CF}" dt="2023-04-20T12:45:42.189" v="579" actId="20577"/>
          <ac:spMkLst>
            <pc:docMk/>
            <pc:sldMk cId="2165756959" sldId="274"/>
            <ac:spMk id="2" creationId="{1C98DF99-8DB8-4252-991E-2672DB0EE37D}"/>
          </ac:spMkLst>
        </pc:spChg>
        <pc:spChg chg="del">
          <ac:chgData name="김광우" userId="2a936863-4191-4eac-8abe-ae81b37592ba" providerId="ADAL" clId="{ACB31E07-B23F-4870-9CBD-64AD9E4D60CF}" dt="2023-04-20T12:45:44.557" v="580" actId="478"/>
          <ac:spMkLst>
            <pc:docMk/>
            <pc:sldMk cId="2165756959" sldId="274"/>
            <ac:spMk id="3" creationId="{F2AA62FD-B900-437B-8ACA-3C5A99E817E5}"/>
          </ac:spMkLst>
        </pc:spChg>
        <pc:picChg chg="add mod">
          <ac:chgData name="김광우" userId="2a936863-4191-4eac-8abe-ae81b37592ba" providerId="ADAL" clId="{ACB31E07-B23F-4870-9CBD-64AD9E4D60CF}" dt="2023-04-20T12:46:52.149" v="582" actId="1076"/>
          <ac:picMkLst>
            <pc:docMk/>
            <pc:sldMk cId="2165756959" sldId="274"/>
            <ac:picMk id="4" creationId="{21978935-4EA0-40B2-9F90-8E638ECEB15E}"/>
          </ac:picMkLst>
        </pc:picChg>
      </pc:sldChg>
      <pc:sldChg chg="del">
        <pc:chgData name="김광우" userId="2a936863-4191-4eac-8abe-ae81b37592ba" providerId="ADAL" clId="{ACB31E07-B23F-4870-9CBD-64AD9E4D60CF}" dt="2023-04-19T06:00:09.738" v="75" actId="2696"/>
        <pc:sldMkLst>
          <pc:docMk/>
          <pc:sldMk cId="1510035808" sldId="275"/>
        </pc:sldMkLst>
      </pc:sldChg>
      <pc:sldChg chg="delSp modSp add del">
        <pc:chgData name="김광우" userId="2a936863-4191-4eac-8abe-ae81b37592ba" providerId="ADAL" clId="{ACB31E07-B23F-4870-9CBD-64AD9E4D60CF}" dt="2023-04-20T13:44:02.269" v="586" actId="2696"/>
        <pc:sldMkLst>
          <pc:docMk/>
          <pc:sldMk cId="3398715271" sldId="275"/>
        </pc:sldMkLst>
        <pc:picChg chg="del">
          <ac:chgData name="김광우" userId="2a936863-4191-4eac-8abe-ae81b37592ba" providerId="ADAL" clId="{ACB31E07-B23F-4870-9CBD-64AD9E4D60CF}" dt="2023-04-20T13:43:07.169" v="584" actId="478"/>
          <ac:picMkLst>
            <pc:docMk/>
            <pc:sldMk cId="3398715271" sldId="275"/>
            <ac:picMk id="4" creationId="{CCBE993E-05F9-4032-A484-83B8567CA6B3}"/>
          </ac:picMkLst>
        </pc:picChg>
        <pc:picChg chg="mod">
          <ac:chgData name="김광우" userId="2a936863-4191-4eac-8abe-ae81b37592ba" providerId="ADAL" clId="{ACB31E07-B23F-4870-9CBD-64AD9E4D60CF}" dt="2023-04-20T13:43:10.102" v="585" actId="1076"/>
          <ac:picMkLst>
            <pc:docMk/>
            <pc:sldMk cId="3398715271" sldId="275"/>
            <ac:picMk id="5" creationId="{4A805470-6B80-42D5-96DA-28A515073FA5}"/>
          </ac:picMkLst>
        </pc:picChg>
      </pc:sldChg>
      <pc:sldChg chg="addSp delSp modSp add">
        <pc:chgData name="김광우" userId="2a936863-4191-4eac-8abe-ae81b37592ba" providerId="ADAL" clId="{ACB31E07-B23F-4870-9CBD-64AD9E4D60CF}" dt="2023-04-20T13:50:50.570" v="606" actId="1076"/>
        <pc:sldMkLst>
          <pc:docMk/>
          <pc:sldMk cId="3835292206" sldId="275"/>
        </pc:sldMkLst>
        <pc:picChg chg="del">
          <ac:chgData name="김광우" userId="2a936863-4191-4eac-8abe-ae81b37592ba" providerId="ADAL" clId="{ACB31E07-B23F-4870-9CBD-64AD9E4D60CF}" dt="2023-04-20T13:50:30.606" v="600" actId="478"/>
          <ac:picMkLst>
            <pc:docMk/>
            <pc:sldMk cId="3835292206" sldId="275"/>
            <ac:picMk id="3" creationId="{9EFA4769-2499-4BB3-B667-69F096E03782}"/>
          </ac:picMkLst>
        </pc:picChg>
        <pc:picChg chg="del">
          <ac:chgData name="김광우" userId="2a936863-4191-4eac-8abe-ae81b37592ba" providerId="ADAL" clId="{ACB31E07-B23F-4870-9CBD-64AD9E4D60CF}" dt="2023-04-20T13:50:30.606" v="600" actId="478"/>
          <ac:picMkLst>
            <pc:docMk/>
            <pc:sldMk cId="3835292206" sldId="275"/>
            <ac:picMk id="4" creationId="{3D8BAFE3-FBFC-4BF4-97E2-16B09F095889}"/>
          </ac:picMkLst>
        </pc:picChg>
        <pc:picChg chg="del">
          <ac:chgData name="김광우" userId="2a936863-4191-4eac-8abe-ae81b37592ba" providerId="ADAL" clId="{ACB31E07-B23F-4870-9CBD-64AD9E4D60CF}" dt="2023-04-20T13:50:32.088" v="601" actId="478"/>
          <ac:picMkLst>
            <pc:docMk/>
            <pc:sldMk cId="3835292206" sldId="275"/>
            <ac:picMk id="5" creationId="{C3095CE6-AE57-4CA2-9787-1F2C3FCD56A2}"/>
          </ac:picMkLst>
        </pc:picChg>
        <pc:picChg chg="add mod">
          <ac:chgData name="김광우" userId="2a936863-4191-4eac-8abe-ae81b37592ba" providerId="ADAL" clId="{ACB31E07-B23F-4870-9CBD-64AD9E4D60CF}" dt="2023-04-20T13:50:50.570" v="606" actId="1076"/>
          <ac:picMkLst>
            <pc:docMk/>
            <pc:sldMk cId="3835292206" sldId="275"/>
            <ac:picMk id="6" creationId="{54AA9867-1CD1-43D3-B14B-EFE6CDC26A99}"/>
          </ac:picMkLst>
        </pc:picChg>
      </pc:sldChg>
      <pc:sldChg chg="del">
        <pc:chgData name="김광우" userId="2a936863-4191-4eac-8abe-ae81b37592ba" providerId="ADAL" clId="{ACB31E07-B23F-4870-9CBD-64AD9E4D60CF}" dt="2023-04-19T06:00:10.141" v="77" actId="2696"/>
        <pc:sldMkLst>
          <pc:docMk/>
          <pc:sldMk cId="515223561" sldId="276"/>
        </pc:sldMkLst>
      </pc:sldChg>
      <pc:sldChg chg="addSp delSp modSp add del modTransition">
        <pc:chgData name="김광우" userId="2a936863-4191-4eac-8abe-ae81b37592ba" providerId="ADAL" clId="{ACB31E07-B23F-4870-9CBD-64AD9E4D60CF}" dt="2023-04-20T18:46:42.266" v="882" actId="2696"/>
        <pc:sldMkLst>
          <pc:docMk/>
          <pc:sldMk cId="2734140594" sldId="276"/>
        </pc:sldMkLst>
        <pc:spChg chg="mod">
          <ac:chgData name="김광우" userId="2a936863-4191-4eac-8abe-ae81b37592ba" providerId="ADAL" clId="{ACB31E07-B23F-4870-9CBD-64AD9E4D60CF}" dt="2023-04-20T13:51:39.673" v="608"/>
          <ac:spMkLst>
            <pc:docMk/>
            <pc:sldMk cId="2734140594" sldId="276"/>
            <ac:spMk id="2" creationId="{6652B89B-FB01-4CCA-BDCB-F847C9A11851}"/>
          </ac:spMkLst>
        </pc:spChg>
        <pc:spChg chg="add mod">
          <ac:chgData name="김광우" userId="2a936863-4191-4eac-8abe-ae81b37592ba" providerId="ADAL" clId="{ACB31E07-B23F-4870-9CBD-64AD9E4D60CF}" dt="2023-04-20T14:29:10.093" v="633" actId="1076"/>
          <ac:spMkLst>
            <pc:docMk/>
            <pc:sldMk cId="2734140594" sldId="276"/>
            <ac:spMk id="3" creationId="{009BEE04-F133-4D4C-BD7C-40B0881B3AE4}"/>
          </ac:spMkLst>
        </pc:spChg>
        <pc:picChg chg="del">
          <ac:chgData name="김광우" userId="2a936863-4191-4eac-8abe-ae81b37592ba" providerId="ADAL" clId="{ACB31E07-B23F-4870-9CBD-64AD9E4D60CF}" dt="2023-04-20T13:51:40.838" v="609" actId="478"/>
          <ac:picMkLst>
            <pc:docMk/>
            <pc:sldMk cId="2734140594" sldId="276"/>
            <ac:picMk id="6" creationId="{54AA9867-1CD1-43D3-B14B-EFE6CDC26A99}"/>
          </ac:picMkLst>
        </pc:picChg>
        <pc:picChg chg="add mod">
          <ac:chgData name="김광우" userId="2a936863-4191-4eac-8abe-ae81b37592ba" providerId="ADAL" clId="{ACB31E07-B23F-4870-9CBD-64AD9E4D60CF}" dt="2023-04-20T14:20:25.607" v="611" actId="1076"/>
          <ac:picMkLst>
            <pc:docMk/>
            <pc:sldMk cId="2734140594" sldId="276"/>
            <ac:picMk id="1026" creationId="{ADBE0AB2-6BCF-4597-AB13-E5A7C20A031F}"/>
          </ac:picMkLst>
        </pc:picChg>
        <pc:picChg chg="add del mod">
          <ac:chgData name="김광우" userId="2a936863-4191-4eac-8abe-ae81b37592ba" providerId="ADAL" clId="{ACB31E07-B23F-4870-9CBD-64AD9E4D60CF}" dt="2023-04-20T14:28:08.525" v="617" actId="478"/>
          <ac:picMkLst>
            <pc:docMk/>
            <pc:sldMk cId="2734140594" sldId="276"/>
            <ac:picMk id="1028" creationId="{7D38A6DA-2970-4FCC-B04A-E0B0FAE1B8EA}"/>
          </ac:picMkLst>
        </pc:picChg>
        <pc:picChg chg="add mod">
          <ac:chgData name="김광우" userId="2a936863-4191-4eac-8abe-ae81b37592ba" providerId="ADAL" clId="{ACB31E07-B23F-4870-9CBD-64AD9E4D60CF}" dt="2023-04-20T14:29:10.093" v="633" actId="1076"/>
          <ac:picMkLst>
            <pc:docMk/>
            <pc:sldMk cId="2734140594" sldId="276"/>
            <ac:picMk id="1030" creationId="{6C435F30-319F-4E3B-BE07-7D3F386182EA}"/>
          </ac:picMkLst>
        </pc:picChg>
        <pc:picChg chg="add mod">
          <ac:chgData name="김광우" userId="2a936863-4191-4eac-8abe-ae81b37592ba" providerId="ADAL" clId="{ACB31E07-B23F-4870-9CBD-64AD9E4D60CF}" dt="2023-04-20T14:29:10.093" v="633" actId="1076"/>
          <ac:picMkLst>
            <pc:docMk/>
            <pc:sldMk cId="2734140594" sldId="276"/>
            <ac:picMk id="1032" creationId="{D5C91868-C36D-4046-84D4-07F54AE6DB3D}"/>
          </ac:picMkLst>
        </pc:picChg>
        <pc:picChg chg="add mod">
          <ac:chgData name="김광우" userId="2a936863-4191-4eac-8abe-ae81b37592ba" providerId="ADAL" clId="{ACB31E07-B23F-4870-9CBD-64AD9E4D60CF}" dt="2023-04-20T14:32:31.658" v="635" actId="1076"/>
          <ac:picMkLst>
            <pc:docMk/>
            <pc:sldMk cId="2734140594" sldId="276"/>
            <ac:picMk id="1034" creationId="{295152B3-EB07-4067-9DDE-D7C1EB24FD04}"/>
          </ac:picMkLst>
        </pc:picChg>
      </pc:sldChg>
      <pc:sldChg chg="del">
        <pc:chgData name="김광우" userId="2a936863-4191-4eac-8abe-ae81b37592ba" providerId="ADAL" clId="{ACB31E07-B23F-4870-9CBD-64AD9E4D60CF}" dt="2023-04-19T06:00:10.338" v="78" actId="2696"/>
        <pc:sldMkLst>
          <pc:docMk/>
          <pc:sldMk cId="1026152983" sldId="277"/>
        </pc:sldMkLst>
      </pc:sldChg>
      <pc:sldChg chg="addSp delSp modSp add ord">
        <pc:chgData name="김광우" userId="2a936863-4191-4eac-8abe-ae81b37592ba" providerId="ADAL" clId="{ACB31E07-B23F-4870-9CBD-64AD9E4D60CF}" dt="2023-04-20T14:56:48.769" v="824" actId="1035"/>
        <pc:sldMkLst>
          <pc:docMk/>
          <pc:sldMk cId="2789811540" sldId="277"/>
        </pc:sldMkLst>
        <pc:spChg chg="del">
          <ac:chgData name="김광우" userId="2a936863-4191-4eac-8abe-ae81b37592ba" providerId="ADAL" clId="{ACB31E07-B23F-4870-9CBD-64AD9E4D60CF}" dt="2023-04-20T14:37:07.600" v="639" actId="478"/>
          <ac:spMkLst>
            <pc:docMk/>
            <pc:sldMk cId="2789811540" sldId="277"/>
            <ac:spMk id="3" creationId="{009BEE04-F133-4D4C-BD7C-40B0881B3AE4}"/>
          </ac:spMkLst>
        </pc:spChg>
        <pc:spChg chg="add mod">
          <ac:chgData name="김광우" userId="2a936863-4191-4eac-8abe-ae81b37592ba" providerId="ADAL" clId="{ACB31E07-B23F-4870-9CBD-64AD9E4D60CF}" dt="2023-04-20T14:56:22.760" v="818" actId="20577"/>
          <ac:spMkLst>
            <pc:docMk/>
            <pc:sldMk cId="2789811540" sldId="277"/>
            <ac:spMk id="8" creationId="{89FF60BD-EAFA-4263-98A3-80517C97D615}"/>
          </ac:spMkLst>
        </pc:spChg>
        <pc:picChg chg="add mod">
          <ac:chgData name="김광우" userId="2a936863-4191-4eac-8abe-ae81b37592ba" providerId="ADAL" clId="{ACB31E07-B23F-4870-9CBD-64AD9E4D60CF}" dt="2023-04-20T14:45:55.638" v="735" actId="1076"/>
          <ac:picMkLst>
            <pc:docMk/>
            <pc:sldMk cId="2789811540" sldId="277"/>
            <ac:picMk id="4" creationId="{866EB3C9-DCE5-4089-8ED4-8673619F4AAF}"/>
          </ac:picMkLst>
        </pc:picChg>
        <pc:picChg chg="add mod">
          <ac:chgData name="김광우" userId="2a936863-4191-4eac-8abe-ae81b37592ba" providerId="ADAL" clId="{ACB31E07-B23F-4870-9CBD-64AD9E4D60CF}" dt="2023-04-20T14:45:44.794" v="733" actId="1076"/>
          <ac:picMkLst>
            <pc:docMk/>
            <pc:sldMk cId="2789811540" sldId="277"/>
            <ac:picMk id="5" creationId="{66ADD501-874D-4436-A30F-379C44F52BE5}"/>
          </ac:picMkLst>
        </pc:picChg>
        <pc:picChg chg="add del mod">
          <ac:chgData name="김광우" userId="2a936863-4191-4eac-8abe-ae81b37592ba" providerId="ADAL" clId="{ACB31E07-B23F-4870-9CBD-64AD9E4D60CF}" dt="2023-04-20T14:47:09.697" v="751" actId="478"/>
          <ac:picMkLst>
            <pc:docMk/>
            <pc:sldMk cId="2789811540" sldId="277"/>
            <ac:picMk id="6" creationId="{E93C7106-5730-4E7F-B364-FD46D9FF6A9C}"/>
          </ac:picMkLst>
        </pc:picChg>
        <pc:picChg chg="add mod">
          <ac:chgData name="김광우" userId="2a936863-4191-4eac-8abe-ae81b37592ba" providerId="ADAL" clId="{ACB31E07-B23F-4870-9CBD-64AD9E4D60CF}" dt="2023-04-20T14:56:48.769" v="824" actId="1035"/>
          <ac:picMkLst>
            <pc:docMk/>
            <pc:sldMk cId="2789811540" sldId="277"/>
            <ac:picMk id="7" creationId="{3AA34D59-C4F2-493C-814F-ED4C7FC86E5D}"/>
          </ac:picMkLst>
        </pc:picChg>
        <pc:picChg chg="del">
          <ac:chgData name="김광우" userId="2a936863-4191-4eac-8abe-ae81b37592ba" providerId="ADAL" clId="{ACB31E07-B23F-4870-9CBD-64AD9E4D60CF}" dt="2023-04-20T14:37:07.600" v="639" actId="478"/>
          <ac:picMkLst>
            <pc:docMk/>
            <pc:sldMk cId="2789811540" sldId="277"/>
            <ac:picMk id="1026" creationId="{ADBE0AB2-6BCF-4597-AB13-E5A7C20A031F}"/>
          </ac:picMkLst>
        </pc:picChg>
        <pc:picChg chg="del">
          <ac:chgData name="김광우" userId="2a936863-4191-4eac-8abe-ae81b37592ba" providerId="ADAL" clId="{ACB31E07-B23F-4870-9CBD-64AD9E4D60CF}" dt="2023-04-20T14:37:07.600" v="639" actId="478"/>
          <ac:picMkLst>
            <pc:docMk/>
            <pc:sldMk cId="2789811540" sldId="277"/>
            <ac:picMk id="1030" creationId="{6C435F30-319F-4E3B-BE07-7D3F386182EA}"/>
          </ac:picMkLst>
        </pc:picChg>
        <pc:picChg chg="del">
          <ac:chgData name="김광우" userId="2a936863-4191-4eac-8abe-ae81b37592ba" providerId="ADAL" clId="{ACB31E07-B23F-4870-9CBD-64AD9E4D60CF}" dt="2023-04-20T14:37:07.600" v="639" actId="478"/>
          <ac:picMkLst>
            <pc:docMk/>
            <pc:sldMk cId="2789811540" sldId="277"/>
            <ac:picMk id="1032" creationId="{D5C91868-C36D-4046-84D4-07F54AE6DB3D}"/>
          </ac:picMkLst>
        </pc:picChg>
        <pc:picChg chg="del">
          <ac:chgData name="김광우" userId="2a936863-4191-4eac-8abe-ae81b37592ba" providerId="ADAL" clId="{ACB31E07-B23F-4870-9CBD-64AD9E4D60CF}" dt="2023-04-20T14:37:07.600" v="639" actId="478"/>
          <ac:picMkLst>
            <pc:docMk/>
            <pc:sldMk cId="2789811540" sldId="277"/>
            <ac:picMk id="1034" creationId="{295152B3-EB07-4067-9DDE-D7C1EB24FD04}"/>
          </ac:picMkLst>
        </pc:picChg>
        <pc:picChg chg="add mod">
          <ac:chgData name="김광우" userId="2a936863-4191-4eac-8abe-ae81b37592ba" providerId="ADAL" clId="{ACB31E07-B23F-4870-9CBD-64AD9E4D60CF}" dt="2023-04-20T14:47:21.713" v="757" actId="1076"/>
          <ac:picMkLst>
            <pc:docMk/>
            <pc:sldMk cId="2789811540" sldId="277"/>
            <ac:picMk id="3074" creationId="{A652AFC6-EDE5-44DB-92CC-55A80C3AEE4E}"/>
          </ac:picMkLst>
        </pc:picChg>
      </pc:sldChg>
      <pc:sldChg chg="del">
        <pc:chgData name="김광우" userId="2a936863-4191-4eac-8abe-ae81b37592ba" providerId="ADAL" clId="{ACB31E07-B23F-4870-9CBD-64AD9E4D60CF}" dt="2023-04-19T06:00:10.534" v="79" actId="2696"/>
        <pc:sldMkLst>
          <pc:docMk/>
          <pc:sldMk cId="1699654466" sldId="278"/>
        </pc:sldMkLst>
      </pc:sldChg>
      <pc:sldChg chg="addSp delSp modSp add">
        <pc:chgData name="김광우" userId="2a936863-4191-4eac-8abe-ae81b37592ba" providerId="ADAL" clId="{ACB31E07-B23F-4870-9CBD-64AD9E4D60CF}" dt="2023-04-20T14:44:01.479" v="681" actId="478"/>
        <pc:sldMkLst>
          <pc:docMk/>
          <pc:sldMk cId="4122976640" sldId="278"/>
        </pc:sldMkLst>
        <pc:spChg chg="add mod">
          <ac:chgData name="김광우" userId="2a936863-4191-4eac-8abe-ae81b37592ba" providerId="ADAL" clId="{ACB31E07-B23F-4870-9CBD-64AD9E4D60CF}" dt="2023-04-20T14:42:06.629" v="671" actId="1076"/>
          <ac:spMkLst>
            <pc:docMk/>
            <pc:sldMk cId="4122976640" sldId="278"/>
            <ac:spMk id="8" creationId="{0047CEAE-17EE-4AD1-B53E-8DBB93B59379}"/>
          </ac:spMkLst>
        </pc:spChg>
        <pc:spChg chg="add del mod">
          <ac:chgData name="김광우" userId="2a936863-4191-4eac-8abe-ae81b37592ba" providerId="ADAL" clId="{ACB31E07-B23F-4870-9CBD-64AD9E4D60CF}" dt="2023-04-20T14:44:01.479" v="681" actId="478"/>
          <ac:spMkLst>
            <pc:docMk/>
            <pc:sldMk cId="4122976640" sldId="278"/>
            <ac:spMk id="11" creationId="{5A9613D3-52DF-41DC-A9AE-25853ABABD9F}"/>
          </ac:spMkLst>
        </pc:spChg>
        <pc:picChg chg="add mod">
          <ac:chgData name="김광우" userId="2a936863-4191-4eac-8abe-ae81b37592ba" providerId="ADAL" clId="{ACB31E07-B23F-4870-9CBD-64AD9E4D60CF}" dt="2023-04-20T14:39:12.366" v="651" actId="1076"/>
          <ac:picMkLst>
            <pc:docMk/>
            <pc:sldMk cId="4122976640" sldId="278"/>
            <ac:picMk id="3" creationId="{AE02266C-6743-453A-B163-EDB8ADD54913}"/>
          </ac:picMkLst>
        </pc:picChg>
        <pc:picChg chg="del">
          <ac:chgData name="김광우" userId="2a936863-4191-4eac-8abe-ae81b37592ba" providerId="ADAL" clId="{ACB31E07-B23F-4870-9CBD-64AD9E4D60CF}" dt="2023-04-20T14:38:07.874" v="641" actId="478"/>
          <ac:picMkLst>
            <pc:docMk/>
            <pc:sldMk cId="4122976640" sldId="278"/>
            <ac:picMk id="4" creationId="{CCBE993E-05F9-4032-A484-83B8567CA6B3}"/>
          </ac:picMkLst>
        </pc:picChg>
        <pc:picChg chg="del">
          <ac:chgData name="김광우" userId="2a936863-4191-4eac-8abe-ae81b37592ba" providerId="ADAL" clId="{ACB31E07-B23F-4870-9CBD-64AD9E4D60CF}" dt="2023-04-20T14:38:08.648" v="642" actId="478"/>
          <ac:picMkLst>
            <pc:docMk/>
            <pc:sldMk cId="4122976640" sldId="278"/>
            <ac:picMk id="5" creationId="{4A805470-6B80-42D5-96DA-28A515073FA5}"/>
          </ac:picMkLst>
        </pc:picChg>
        <pc:picChg chg="add mod">
          <ac:chgData name="김광우" userId="2a936863-4191-4eac-8abe-ae81b37592ba" providerId="ADAL" clId="{ACB31E07-B23F-4870-9CBD-64AD9E4D60CF}" dt="2023-04-20T14:38:53.889" v="647" actId="1076"/>
          <ac:picMkLst>
            <pc:docMk/>
            <pc:sldMk cId="4122976640" sldId="278"/>
            <ac:picMk id="6" creationId="{5426452F-0682-4992-9160-B3E83A90B299}"/>
          </ac:picMkLst>
        </pc:picChg>
        <pc:picChg chg="add mod">
          <ac:chgData name="김광우" userId="2a936863-4191-4eac-8abe-ae81b37592ba" providerId="ADAL" clId="{ACB31E07-B23F-4870-9CBD-64AD9E4D60CF}" dt="2023-04-20T14:39:18.243" v="653" actId="1076"/>
          <ac:picMkLst>
            <pc:docMk/>
            <pc:sldMk cId="4122976640" sldId="278"/>
            <ac:picMk id="7" creationId="{018B4F18-2545-483A-8321-3387112663B1}"/>
          </ac:picMkLst>
        </pc:picChg>
        <pc:picChg chg="add mod">
          <ac:chgData name="김광우" userId="2a936863-4191-4eac-8abe-ae81b37592ba" providerId="ADAL" clId="{ACB31E07-B23F-4870-9CBD-64AD9E4D60CF}" dt="2023-04-20T14:42:14.569" v="675" actId="1076"/>
          <ac:picMkLst>
            <pc:docMk/>
            <pc:sldMk cId="4122976640" sldId="278"/>
            <ac:picMk id="9" creationId="{9C5A1586-30CC-417D-9EF8-572638706D12}"/>
          </ac:picMkLst>
        </pc:picChg>
        <pc:picChg chg="add mod modCrop">
          <ac:chgData name="김광우" userId="2a936863-4191-4eac-8abe-ae81b37592ba" providerId="ADAL" clId="{ACB31E07-B23F-4870-9CBD-64AD9E4D60CF}" dt="2023-04-20T14:42:42.785" v="678" actId="732"/>
          <ac:picMkLst>
            <pc:docMk/>
            <pc:sldMk cId="4122976640" sldId="278"/>
            <ac:picMk id="10" creationId="{897241CF-BAAC-4E71-83DF-3E0798B31655}"/>
          </ac:picMkLst>
        </pc:picChg>
      </pc:sldChg>
      <pc:sldChg chg="addSp delSp modSp add">
        <pc:chgData name="김광우" userId="2a936863-4191-4eac-8abe-ae81b37592ba" providerId="ADAL" clId="{ACB31E07-B23F-4870-9CBD-64AD9E4D60CF}" dt="2023-04-20T15:10:06.862" v="832" actId="1076"/>
        <pc:sldMkLst>
          <pc:docMk/>
          <pc:sldMk cId="1065854378" sldId="279"/>
        </pc:sldMkLst>
        <pc:spChg chg="add del mod">
          <ac:chgData name="김광우" userId="2a936863-4191-4eac-8abe-ae81b37592ba" providerId="ADAL" clId="{ACB31E07-B23F-4870-9CBD-64AD9E4D60CF}" dt="2023-04-20T14:57:41.248" v="827" actId="478"/>
          <ac:spMkLst>
            <pc:docMk/>
            <pc:sldMk cId="1065854378" sldId="279"/>
            <ac:spMk id="6" creationId="{90CEF210-F723-4E2D-91F5-23339A5AEEF8}"/>
          </ac:spMkLst>
        </pc:spChg>
        <pc:spChg chg="del">
          <ac:chgData name="김광우" userId="2a936863-4191-4eac-8abe-ae81b37592ba" providerId="ADAL" clId="{ACB31E07-B23F-4870-9CBD-64AD9E4D60CF}" dt="2023-04-20T14:57:39.447" v="826" actId="478"/>
          <ac:spMkLst>
            <pc:docMk/>
            <pc:sldMk cId="1065854378" sldId="279"/>
            <ac:spMk id="8" creationId="{89FF60BD-EAFA-4263-98A3-80517C97D615}"/>
          </ac:spMkLst>
        </pc:spChg>
        <pc:picChg chg="del">
          <ac:chgData name="김광우" userId="2a936863-4191-4eac-8abe-ae81b37592ba" providerId="ADAL" clId="{ACB31E07-B23F-4870-9CBD-64AD9E4D60CF}" dt="2023-04-20T14:57:39.447" v="826" actId="478"/>
          <ac:picMkLst>
            <pc:docMk/>
            <pc:sldMk cId="1065854378" sldId="279"/>
            <ac:picMk id="4" creationId="{866EB3C9-DCE5-4089-8ED4-8673619F4AAF}"/>
          </ac:picMkLst>
        </pc:picChg>
        <pc:picChg chg="del">
          <ac:chgData name="김광우" userId="2a936863-4191-4eac-8abe-ae81b37592ba" providerId="ADAL" clId="{ACB31E07-B23F-4870-9CBD-64AD9E4D60CF}" dt="2023-04-20T14:57:39.447" v="826" actId="478"/>
          <ac:picMkLst>
            <pc:docMk/>
            <pc:sldMk cId="1065854378" sldId="279"/>
            <ac:picMk id="5" creationId="{66ADD501-874D-4436-A30F-379C44F52BE5}"/>
          </ac:picMkLst>
        </pc:picChg>
        <pc:picChg chg="del">
          <ac:chgData name="김광우" userId="2a936863-4191-4eac-8abe-ae81b37592ba" providerId="ADAL" clId="{ACB31E07-B23F-4870-9CBD-64AD9E4D60CF}" dt="2023-04-20T14:57:39.447" v="826" actId="478"/>
          <ac:picMkLst>
            <pc:docMk/>
            <pc:sldMk cId="1065854378" sldId="279"/>
            <ac:picMk id="7" creationId="{3AA34D59-C4F2-493C-814F-ED4C7FC86E5D}"/>
          </ac:picMkLst>
        </pc:picChg>
        <pc:picChg chg="add mod">
          <ac:chgData name="김광우" userId="2a936863-4191-4eac-8abe-ae81b37592ba" providerId="ADAL" clId="{ACB31E07-B23F-4870-9CBD-64AD9E4D60CF}" dt="2023-04-20T14:57:42.783" v="829" actId="1076"/>
          <ac:picMkLst>
            <pc:docMk/>
            <pc:sldMk cId="1065854378" sldId="279"/>
            <ac:picMk id="9" creationId="{61882E75-1D49-445B-AF1A-84FB2C9B7FE6}"/>
          </ac:picMkLst>
        </pc:picChg>
        <pc:picChg chg="add mod">
          <ac:chgData name="김광우" userId="2a936863-4191-4eac-8abe-ae81b37592ba" providerId="ADAL" clId="{ACB31E07-B23F-4870-9CBD-64AD9E4D60CF}" dt="2023-04-20T15:10:06.862" v="832" actId="1076"/>
          <ac:picMkLst>
            <pc:docMk/>
            <pc:sldMk cId="1065854378" sldId="279"/>
            <ac:picMk id="10" creationId="{931630CF-654E-466D-A6A2-AA24AE49539E}"/>
          </ac:picMkLst>
        </pc:picChg>
        <pc:picChg chg="del">
          <ac:chgData name="김광우" userId="2a936863-4191-4eac-8abe-ae81b37592ba" providerId="ADAL" clId="{ACB31E07-B23F-4870-9CBD-64AD9E4D60CF}" dt="2023-04-20T14:57:39.447" v="826" actId="478"/>
          <ac:picMkLst>
            <pc:docMk/>
            <pc:sldMk cId="1065854378" sldId="279"/>
            <ac:picMk id="3074" creationId="{A652AFC6-EDE5-44DB-92CC-55A80C3AEE4E}"/>
          </ac:picMkLst>
        </pc:picChg>
      </pc:sldChg>
      <pc:sldChg chg="del">
        <pc:chgData name="김광우" userId="2a936863-4191-4eac-8abe-ae81b37592ba" providerId="ADAL" clId="{ACB31E07-B23F-4870-9CBD-64AD9E4D60CF}" dt="2023-04-19T06:00:10.768" v="80" actId="2696"/>
        <pc:sldMkLst>
          <pc:docMk/>
          <pc:sldMk cId="1221778136" sldId="279"/>
        </pc:sldMkLst>
      </pc:sldChg>
      <pc:sldChg chg="add del">
        <pc:chgData name="김광우" userId="2a936863-4191-4eac-8abe-ae81b37592ba" providerId="ADAL" clId="{ACB31E07-B23F-4870-9CBD-64AD9E4D60CF}" dt="2023-04-20T14:45:00.249" v="686" actId="2696"/>
        <pc:sldMkLst>
          <pc:docMk/>
          <pc:sldMk cId="1749685687" sldId="279"/>
        </pc:sldMkLst>
      </pc:sldChg>
      <pc:sldChg chg="add del">
        <pc:chgData name="김광우" userId="2a936863-4191-4eac-8abe-ae81b37592ba" providerId="ADAL" clId="{ACB31E07-B23F-4870-9CBD-64AD9E4D60CF}" dt="2023-04-20T14:44:54.754" v="683" actId="2696"/>
        <pc:sldMkLst>
          <pc:docMk/>
          <pc:sldMk cId="3887701844" sldId="279"/>
        </pc:sldMkLst>
      </pc:sldChg>
      <pc:sldChg chg="addSp delSp modSp add">
        <pc:chgData name="김광우" userId="2a936863-4191-4eac-8abe-ae81b37592ba" providerId="ADAL" clId="{ACB31E07-B23F-4870-9CBD-64AD9E4D60CF}" dt="2023-04-20T15:31:18.386" v="845" actId="1076"/>
        <pc:sldMkLst>
          <pc:docMk/>
          <pc:sldMk cId="2506277072" sldId="280"/>
        </pc:sldMkLst>
        <pc:spChg chg="mod">
          <ac:chgData name="김광우" userId="2a936863-4191-4eac-8abe-ae81b37592ba" providerId="ADAL" clId="{ACB31E07-B23F-4870-9CBD-64AD9E4D60CF}" dt="2023-04-20T15:25:58.930" v="837" actId="20577"/>
          <ac:spMkLst>
            <pc:docMk/>
            <pc:sldMk cId="2506277072" sldId="280"/>
            <ac:spMk id="2" creationId="{6652B89B-FB01-4CCA-BDCB-F847C9A11851}"/>
          </ac:spMkLst>
        </pc:spChg>
        <pc:picChg chg="add mod">
          <ac:chgData name="김광우" userId="2a936863-4191-4eac-8abe-ae81b37592ba" providerId="ADAL" clId="{ACB31E07-B23F-4870-9CBD-64AD9E4D60CF}" dt="2023-04-20T15:30:58.421" v="840" actId="1076"/>
          <ac:picMkLst>
            <pc:docMk/>
            <pc:sldMk cId="2506277072" sldId="280"/>
            <ac:picMk id="3" creationId="{3E213C53-FED4-4F4D-8237-F7FBA357FCE7}"/>
          </ac:picMkLst>
        </pc:picChg>
        <pc:picChg chg="add del mod">
          <ac:chgData name="김광우" userId="2a936863-4191-4eac-8abe-ae81b37592ba" providerId="ADAL" clId="{ACB31E07-B23F-4870-9CBD-64AD9E4D60CF}" dt="2023-04-20T15:31:12.507" v="843" actId="478"/>
          <ac:picMkLst>
            <pc:docMk/>
            <pc:sldMk cId="2506277072" sldId="280"/>
            <ac:picMk id="4" creationId="{09FDC97C-C2E2-4E20-9EAD-43DD1835AF0B}"/>
          </ac:picMkLst>
        </pc:picChg>
        <pc:picChg chg="add mod">
          <ac:chgData name="김광우" userId="2a936863-4191-4eac-8abe-ae81b37592ba" providerId="ADAL" clId="{ACB31E07-B23F-4870-9CBD-64AD9E4D60CF}" dt="2023-04-20T15:31:18.386" v="845" actId="1076"/>
          <ac:picMkLst>
            <pc:docMk/>
            <pc:sldMk cId="2506277072" sldId="280"/>
            <ac:picMk id="5" creationId="{B6633D7A-83B7-4759-B0EC-52860D5EE07B}"/>
          </ac:picMkLst>
        </pc:picChg>
        <pc:picChg chg="del">
          <ac:chgData name="김광우" userId="2a936863-4191-4eac-8abe-ae81b37592ba" providerId="ADAL" clId="{ACB31E07-B23F-4870-9CBD-64AD9E4D60CF}" dt="2023-04-20T15:25:23.253" v="836" actId="478"/>
          <ac:picMkLst>
            <pc:docMk/>
            <pc:sldMk cId="2506277072" sldId="280"/>
            <ac:picMk id="9" creationId="{61882E75-1D49-445B-AF1A-84FB2C9B7FE6}"/>
          </ac:picMkLst>
        </pc:picChg>
        <pc:picChg chg="del">
          <ac:chgData name="김광우" userId="2a936863-4191-4eac-8abe-ae81b37592ba" providerId="ADAL" clId="{ACB31E07-B23F-4870-9CBD-64AD9E4D60CF}" dt="2023-04-20T15:25:23.253" v="836" actId="478"/>
          <ac:picMkLst>
            <pc:docMk/>
            <pc:sldMk cId="2506277072" sldId="280"/>
            <ac:picMk id="10" creationId="{931630CF-654E-466D-A6A2-AA24AE49539E}"/>
          </ac:picMkLst>
        </pc:picChg>
      </pc:sldChg>
      <pc:sldChg chg="del">
        <pc:chgData name="김광우" userId="2a936863-4191-4eac-8abe-ae81b37592ba" providerId="ADAL" clId="{ACB31E07-B23F-4870-9CBD-64AD9E4D60CF}" dt="2023-04-19T06:00:11.277" v="81" actId="2696"/>
        <pc:sldMkLst>
          <pc:docMk/>
          <pc:sldMk cId="4225241213" sldId="280"/>
        </pc:sldMkLst>
      </pc:sldChg>
      <pc:sldChg chg="addSp delSp modSp add">
        <pc:chgData name="김광우" userId="2a936863-4191-4eac-8abe-ae81b37592ba" providerId="ADAL" clId="{ACB31E07-B23F-4870-9CBD-64AD9E4D60CF}" dt="2023-04-20T15:31:47.023" v="850" actId="1076"/>
        <pc:sldMkLst>
          <pc:docMk/>
          <pc:sldMk cId="798132858" sldId="281"/>
        </pc:sldMkLst>
        <pc:picChg chg="del">
          <ac:chgData name="김광우" userId="2a936863-4191-4eac-8abe-ae81b37592ba" providerId="ADAL" clId="{ACB31E07-B23F-4870-9CBD-64AD9E4D60CF}" dt="2023-04-20T15:31:21.635" v="847" actId="478"/>
          <ac:picMkLst>
            <pc:docMk/>
            <pc:sldMk cId="798132858" sldId="281"/>
            <ac:picMk id="3" creationId="{3E213C53-FED4-4F4D-8237-F7FBA357FCE7}"/>
          </ac:picMkLst>
        </pc:picChg>
        <pc:picChg chg="add mod">
          <ac:chgData name="김광우" userId="2a936863-4191-4eac-8abe-ae81b37592ba" providerId="ADAL" clId="{ACB31E07-B23F-4870-9CBD-64AD9E4D60CF}" dt="2023-04-20T15:31:47.023" v="850" actId="1076"/>
          <ac:picMkLst>
            <pc:docMk/>
            <pc:sldMk cId="798132858" sldId="281"/>
            <ac:picMk id="4" creationId="{8F11E8B2-9E14-42E5-BBAD-52214FED93D5}"/>
          </ac:picMkLst>
        </pc:picChg>
        <pc:picChg chg="del">
          <ac:chgData name="김광우" userId="2a936863-4191-4eac-8abe-ae81b37592ba" providerId="ADAL" clId="{ACB31E07-B23F-4870-9CBD-64AD9E4D60CF}" dt="2023-04-20T15:31:22.264" v="848" actId="478"/>
          <ac:picMkLst>
            <pc:docMk/>
            <pc:sldMk cId="798132858" sldId="281"/>
            <ac:picMk id="5" creationId="{B6633D7A-83B7-4759-B0EC-52860D5EE07B}"/>
          </ac:picMkLst>
        </pc:picChg>
      </pc:sldChg>
      <pc:sldChg chg="del">
        <pc:chgData name="김광우" userId="2a936863-4191-4eac-8abe-ae81b37592ba" providerId="ADAL" clId="{ACB31E07-B23F-4870-9CBD-64AD9E4D60CF}" dt="2023-04-19T06:00:11.819" v="82" actId="2696"/>
        <pc:sldMkLst>
          <pc:docMk/>
          <pc:sldMk cId="2325956660" sldId="281"/>
        </pc:sldMkLst>
      </pc:sldChg>
      <pc:sldChg chg="addSp delSp modSp add">
        <pc:chgData name="김광우" userId="2a936863-4191-4eac-8abe-ae81b37592ba" providerId="ADAL" clId="{ACB31E07-B23F-4870-9CBD-64AD9E4D60CF}" dt="2023-04-20T18:50:05.187" v="886" actId="1076"/>
        <pc:sldMkLst>
          <pc:docMk/>
          <pc:sldMk cId="3164163079" sldId="282"/>
        </pc:sldMkLst>
        <pc:spChg chg="mod">
          <ac:chgData name="김광우" userId="2a936863-4191-4eac-8abe-ae81b37592ba" providerId="ADAL" clId="{ACB31E07-B23F-4870-9CBD-64AD9E4D60CF}" dt="2023-04-20T15:36:04.429" v="881"/>
          <ac:spMkLst>
            <pc:docMk/>
            <pc:sldMk cId="3164163079" sldId="282"/>
            <ac:spMk id="2" creationId="{4DA248E4-5E74-4D96-9453-0A49CB54E9D6}"/>
          </ac:spMkLst>
        </pc:spChg>
        <pc:spChg chg="del mod">
          <ac:chgData name="김광우" userId="2a936863-4191-4eac-8abe-ae81b37592ba" providerId="ADAL" clId="{ACB31E07-B23F-4870-9CBD-64AD9E4D60CF}" dt="2023-04-20T18:48:43.480" v="883" actId="478"/>
          <ac:spMkLst>
            <pc:docMk/>
            <pc:sldMk cId="3164163079" sldId="282"/>
            <ac:spMk id="3" creationId="{82FEE2BD-6364-46F9-A1BE-FD8892ED2D1B}"/>
          </ac:spMkLst>
        </pc:spChg>
        <pc:spChg chg="add del mod">
          <ac:chgData name="김광우" userId="2a936863-4191-4eac-8abe-ae81b37592ba" providerId="ADAL" clId="{ACB31E07-B23F-4870-9CBD-64AD9E4D60CF}" dt="2023-04-20T18:48:45.156" v="884" actId="478"/>
          <ac:spMkLst>
            <pc:docMk/>
            <pc:sldMk cId="3164163079" sldId="282"/>
            <ac:spMk id="5" creationId="{3BFB09E8-AEE3-4AE3-91D5-B0E022E13251}"/>
          </ac:spMkLst>
        </pc:spChg>
        <pc:picChg chg="add mod">
          <ac:chgData name="김광우" userId="2a936863-4191-4eac-8abe-ae81b37592ba" providerId="ADAL" clId="{ACB31E07-B23F-4870-9CBD-64AD9E4D60CF}" dt="2023-04-20T18:50:05.187" v="886" actId="1076"/>
          <ac:picMkLst>
            <pc:docMk/>
            <pc:sldMk cId="3164163079" sldId="282"/>
            <ac:picMk id="6" creationId="{C1D069A8-CAE9-40F1-80A2-CF71554C8F81}"/>
          </ac:picMkLst>
        </pc:picChg>
      </pc:sldChg>
      <pc:sldChg chg="addSp delSp modSp add">
        <pc:chgData name="김광우" userId="2a936863-4191-4eac-8abe-ae81b37592ba" providerId="ADAL" clId="{ACB31E07-B23F-4870-9CBD-64AD9E4D60CF}" dt="2023-04-20T18:50:28.025" v="890" actId="1076"/>
        <pc:sldMkLst>
          <pc:docMk/>
          <pc:sldMk cId="3661222455" sldId="283"/>
        </pc:sldMkLst>
        <pc:picChg chg="add mod">
          <ac:chgData name="김광우" userId="2a936863-4191-4eac-8abe-ae81b37592ba" providerId="ADAL" clId="{ACB31E07-B23F-4870-9CBD-64AD9E4D60CF}" dt="2023-04-20T18:50:28.025" v="890" actId="1076"/>
          <ac:picMkLst>
            <pc:docMk/>
            <pc:sldMk cId="3661222455" sldId="283"/>
            <ac:picMk id="3" creationId="{7BDE7AB8-054A-4721-B298-D7C23F8F3ACD}"/>
          </ac:picMkLst>
        </pc:picChg>
        <pc:picChg chg="del">
          <ac:chgData name="김광우" userId="2a936863-4191-4eac-8abe-ae81b37592ba" providerId="ADAL" clId="{ACB31E07-B23F-4870-9CBD-64AD9E4D60CF}" dt="2023-04-20T18:50:25.812" v="888" actId="478"/>
          <ac:picMkLst>
            <pc:docMk/>
            <pc:sldMk cId="3661222455" sldId="283"/>
            <ac:picMk id="6" creationId="{C1D069A8-CAE9-40F1-80A2-CF71554C8F81}"/>
          </ac:picMkLst>
        </pc:picChg>
      </pc:sldChg>
      <pc:sldChg chg="addSp delSp modSp add">
        <pc:chgData name="김광우" userId="2a936863-4191-4eac-8abe-ae81b37592ba" providerId="ADAL" clId="{ACB31E07-B23F-4870-9CBD-64AD9E4D60CF}" dt="2023-04-20T19:03:51.401" v="909" actId="1076"/>
        <pc:sldMkLst>
          <pc:docMk/>
          <pc:sldMk cId="3517952802" sldId="284"/>
        </pc:sldMkLst>
        <pc:spChg chg="mod">
          <ac:chgData name="김광우" userId="2a936863-4191-4eac-8abe-ae81b37592ba" providerId="ADAL" clId="{ACB31E07-B23F-4870-9CBD-64AD9E4D60CF}" dt="2023-04-20T18:54:50.796" v="894"/>
          <ac:spMkLst>
            <pc:docMk/>
            <pc:sldMk cId="3517952802" sldId="284"/>
            <ac:spMk id="2" creationId="{4DA248E4-5E74-4D96-9453-0A49CB54E9D6}"/>
          </ac:spMkLst>
        </pc:spChg>
        <pc:picChg chg="del">
          <ac:chgData name="김광우" userId="2a936863-4191-4eac-8abe-ae81b37592ba" providerId="ADAL" clId="{ACB31E07-B23F-4870-9CBD-64AD9E4D60CF}" dt="2023-04-20T18:54:43.926" v="892" actId="478"/>
          <ac:picMkLst>
            <pc:docMk/>
            <pc:sldMk cId="3517952802" sldId="284"/>
            <ac:picMk id="3" creationId="{7BDE7AB8-054A-4721-B298-D7C23F8F3ACD}"/>
          </ac:picMkLst>
        </pc:picChg>
        <pc:picChg chg="add del">
          <ac:chgData name="김광우" userId="2a936863-4191-4eac-8abe-ae81b37592ba" providerId="ADAL" clId="{ACB31E07-B23F-4870-9CBD-64AD9E4D60CF}" dt="2023-04-20T19:01:52.919" v="907" actId="478"/>
          <ac:picMkLst>
            <pc:docMk/>
            <pc:sldMk cId="3517952802" sldId="284"/>
            <ac:picMk id="4" creationId="{D65F1768-A666-4631-97D3-C42ADFDFCF1F}"/>
          </ac:picMkLst>
        </pc:picChg>
        <pc:picChg chg="add mod">
          <ac:chgData name="김광우" userId="2a936863-4191-4eac-8abe-ae81b37592ba" providerId="ADAL" clId="{ACB31E07-B23F-4870-9CBD-64AD9E4D60CF}" dt="2023-04-20T19:03:51.401" v="909" actId="1076"/>
          <ac:picMkLst>
            <pc:docMk/>
            <pc:sldMk cId="3517952802" sldId="284"/>
            <ac:picMk id="5" creationId="{63995A4E-C6C1-475E-B886-15AB73D9D95C}"/>
          </ac:picMkLst>
        </pc:picChg>
      </pc:sldChg>
      <pc:sldChg chg="addSp delSp modSp add del">
        <pc:chgData name="김광우" userId="2a936863-4191-4eac-8abe-ae81b37592ba" providerId="ADAL" clId="{ACB31E07-B23F-4870-9CBD-64AD9E4D60CF}" dt="2023-04-20T19:05:06.191" v="915" actId="2696"/>
        <pc:sldMkLst>
          <pc:docMk/>
          <pc:sldMk cId="2233225656" sldId="285"/>
        </pc:sldMkLst>
        <pc:spChg chg="mod">
          <ac:chgData name="김광우" userId="2a936863-4191-4eac-8abe-ae81b37592ba" providerId="ADAL" clId="{ACB31E07-B23F-4870-9CBD-64AD9E4D60CF}" dt="2023-04-20T18:57:38.626" v="896"/>
          <ac:spMkLst>
            <pc:docMk/>
            <pc:sldMk cId="2233225656" sldId="285"/>
            <ac:spMk id="2" creationId="{4DA248E4-5E74-4D96-9453-0A49CB54E9D6}"/>
          </ac:spMkLst>
        </pc:spChg>
        <pc:picChg chg="add mod">
          <ac:chgData name="김광우" userId="2a936863-4191-4eac-8abe-ae81b37592ba" providerId="ADAL" clId="{ACB31E07-B23F-4870-9CBD-64AD9E4D60CF}" dt="2023-04-20T18:58:07.288" v="900" actId="1076"/>
          <ac:picMkLst>
            <pc:docMk/>
            <pc:sldMk cId="2233225656" sldId="285"/>
            <ac:picMk id="3" creationId="{F288ADBE-E544-496B-B64E-84619ABBCCDD}"/>
          </ac:picMkLst>
        </pc:picChg>
        <pc:picChg chg="del">
          <ac:chgData name="김광우" userId="2a936863-4191-4eac-8abe-ae81b37592ba" providerId="ADAL" clId="{ACB31E07-B23F-4870-9CBD-64AD9E4D60CF}" dt="2023-04-20T18:57:39.654" v="897" actId="478"/>
          <ac:picMkLst>
            <pc:docMk/>
            <pc:sldMk cId="2233225656" sldId="285"/>
            <ac:picMk id="4" creationId="{D65F1768-A666-4631-97D3-C42ADFDFCF1F}"/>
          </ac:picMkLst>
        </pc:picChg>
      </pc:sldChg>
      <pc:sldChg chg="addSp delSp modSp add ord">
        <pc:chgData name="김광우" userId="2a936863-4191-4eac-8abe-ae81b37592ba" providerId="ADAL" clId="{ACB31E07-B23F-4870-9CBD-64AD9E4D60CF}" dt="2023-04-20T19:05:30.720" v="919" actId="1076"/>
        <pc:sldMkLst>
          <pc:docMk/>
          <pc:sldMk cId="4252682540" sldId="286"/>
        </pc:sldMkLst>
        <pc:spChg chg="mod">
          <ac:chgData name="김광우" userId="2a936863-4191-4eac-8abe-ae81b37592ba" providerId="ADAL" clId="{ACB31E07-B23F-4870-9CBD-64AD9E4D60CF}" dt="2023-04-20T19:05:18.903" v="916"/>
          <ac:spMkLst>
            <pc:docMk/>
            <pc:sldMk cId="4252682540" sldId="286"/>
            <ac:spMk id="2" creationId="{4DA248E4-5E74-4D96-9453-0A49CB54E9D6}"/>
          </ac:spMkLst>
        </pc:spChg>
        <pc:picChg chg="del">
          <ac:chgData name="김광우" userId="2a936863-4191-4eac-8abe-ae81b37592ba" providerId="ADAL" clId="{ACB31E07-B23F-4870-9CBD-64AD9E4D60CF}" dt="2023-04-20T18:58:39.288" v="904" actId="478"/>
          <ac:picMkLst>
            <pc:docMk/>
            <pc:sldMk cId="4252682540" sldId="286"/>
            <ac:picMk id="3" creationId="{F288ADBE-E544-496B-B64E-84619ABBCCDD}"/>
          </ac:picMkLst>
        </pc:picChg>
        <pc:picChg chg="add del mod">
          <ac:chgData name="김광우" userId="2a936863-4191-4eac-8abe-ae81b37592ba" providerId="ADAL" clId="{ACB31E07-B23F-4870-9CBD-64AD9E4D60CF}" dt="2023-04-20T19:05:00.639" v="910" actId="478"/>
          <ac:picMkLst>
            <pc:docMk/>
            <pc:sldMk cId="4252682540" sldId="286"/>
            <ac:picMk id="4" creationId="{4F420486-22FC-41D5-AD32-7DDE5FEB36D7}"/>
          </ac:picMkLst>
        </pc:picChg>
        <pc:picChg chg="add mod">
          <ac:chgData name="김광우" userId="2a936863-4191-4eac-8abe-ae81b37592ba" providerId="ADAL" clId="{ACB31E07-B23F-4870-9CBD-64AD9E4D60CF}" dt="2023-04-20T19:05:30.720" v="919" actId="1076"/>
          <ac:picMkLst>
            <pc:docMk/>
            <pc:sldMk cId="4252682540" sldId="286"/>
            <ac:picMk id="5" creationId="{9E43A6BB-7BB7-4E0D-AF48-C39988F312B1}"/>
          </ac:picMkLst>
        </pc:picChg>
      </pc:sldChg>
    </pc:docChg>
  </pc:docChgLst>
  <pc:docChgLst>
    <pc:chgData name="김광우" userId="2a936863-4191-4eac-8abe-ae81b37592ba" providerId="ADAL" clId="{ECB2002F-B360-415F-863D-4E7009BD5A8F}"/>
    <pc:docChg chg="undo redo custSel addSld delSld modSld sldOrd">
      <pc:chgData name="김광우" userId="2a936863-4191-4eac-8abe-ae81b37592ba" providerId="ADAL" clId="{ECB2002F-B360-415F-863D-4E7009BD5A8F}" dt="2023-03-23T15:21:16.113" v="1286" actId="20577"/>
      <pc:docMkLst>
        <pc:docMk/>
      </pc:docMkLst>
      <pc:sldChg chg="modSp">
        <pc:chgData name="김광우" userId="2a936863-4191-4eac-8abe-ae81b37592ba" providerId="ADAL" clId="{ECB2002F-B360-415F-863D-4E7009BD5A8F}" dt="2023-03-23T11:17:37.722" v="15" actId="20577"/>
        <pc:sldMkLst>
          <pc:docMk/>
          <pc:sldMk cId="1618576829" sldId="256"/>
        </pc:sldMkLst>
        <pc:spChg chg="mod">
          <ac:chgData name="김광우" userId="2a936863-4191-4eac-8abe-ae81b37592ba" providerId="ADAL" clId="{ECB2002F-B360-415F-863D-4E7009BD5A8F}" dt="2023-03-23T11:17:30.246" v="0"/>
          <ac:spMkLst>
            <pc:docMk/>
            <pc:sldMk cId="1618576829" sldId="256"/>
            <ac:spMk id="2" creationId="{68ABCAFC-47AB-4F39-A98F-D426490B3818}"/>
          </ac:spMkLst>
        </pc:spChg>
        <pc:spChg chg="mod">
          <ac:chgData name="김광우" userId="2a936863-4191-4eac-8abe-ae81b37592ba" providerId="ADAL" clId="{ECB2002F-B360-415F-863D-4E7009BD5A8F}" dt="2023-03-23T11:17:37.722" v="15" actId="20577"/>
          <ac:spMkLst>
            <pc:docMk/>
            <pc:sldMk cId="1618576829" sldId="256"/>
            <ac:spMk id="3" creationId="{0CA237D8-4A19-41EC-8925-407A8E4C5F48}"/>
          </ac:spMkLst>
        </pc:spChg>
      </pc:sldChg>
    </pc:docChg>
  </pc:docChgLst>
  <pc:docChgLst>
    <pc:chgData name="김광우" userId="2a936863-4191-4eac-8abe-ae81b37592ba" providerId="ADAL" clId="{DCD68F33-6DAA-4D5D-BD6F-0F494ED638E9}"/>
  </pc:docChgLst>
  <pc:docChgLst>
    <pc:chgData name="김광우" userId="2a936863-4191-4eac-8abe-ae81b37592ba" providerId="ADAL" clId="{4FA1FDA2-3626-451B-9501-B23AE616AE62}"/>
    <pc:docChg chg="undo custSel addSld delSld modSld sldOrd">
      <pc:chgData name="김광우" userId="2a936863-4191-4eac-8abe-ae81b37592ba" providerId="ADAL" clId="{4FA1FDA2-3626-451B-9501-B23AE616AE62}" dt="2023-02-02T22:26:58.678" v="2405" actId="1076"/>
      <pc:docMkLst>
        <pc:docMk/>
      </pc:docMkLst>
      <pc:sldChg chg="modSp">
        <pc:chgData name="김광우" userId="2a936863-4191-4eac-8abe-ae81b37592ba" providerId="ADAL" clId="{4FA1FDA2-3626-451B-9501-B23AE616AE62}" dt="2023-02-02T13:40:58.918" v="750" actId="20577"/>
        <pc:sldMkLst>
          <pc:docMk/>
          <pc:sldMk cId="1618576829" sldId="256"/>
        </pc:sldMkLst>
        <pc:spChg chg="mod">
          <ac:chgData name="김광우" userId="2a936863-4191-4eac-8abe-ae81b37592ba" providerId="ADAL" clId="{4FA1FDA2-3626-451B-9501-B23AE616AE62}" dt="2023-02-02T13:40:58.918" v="750" actId="20577"/>
          <ac:spMkLst>
            <pc:docMk/>
            <pc:sldMk cId="1618576829" sldId="256"/>
            <ac:spMk id="2" creationId="{68ABCAFC-47AB-4F39-A98F-D426490B3818}"/>
          </ac:spMkLst>
        </pc:spChg>
        <pc:spChg chg="mod">
          <ac:chgData name="김광우" userId="2a936863-4191-4eac-8abe-ae81b37592ba" providerId="ADAL" clId="{4FA1FDA2-3626-451B-9501-B23AE616AE62}" dt="2023-02-02T11:47:58.602" v="11" actId="20577"/>
          <ac:spMkLst>
            <pc:docMk/>
            <pc:sldMk cId="1618576829" sldId="256"/>
            <ac:spMk id="3" creationId="{0CA237D8-4A19-41EC-8925-407A8E4C5F4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4000A-431C-40B1-A2C8-FE0FFCC58DF1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94519-E400-4ABE-B707-9CEC1079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754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2CC55-66E8-494C-8E70-F44236095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DFF47F-41B2-4260-BF83-593958DC5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E101DF-4BB7-484A-A78B-9CEF71914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714D23-D0AD-4F89-BEAC-800F5674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330E4-858D-4D3F-8D08-19F331A13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8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CC44F-6806-4E34-BAA0-1DA2956A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628567-7EF3-498E-B289-1B87BD7C9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569043-BBFC-42AA-BA17-DF80D36B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1479B6-BED8-429E-94AD-F33FA50C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9C43F5-82BE-4E61-9E22-8233B61C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2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111ED3-DC97-4A99-8A35-D207BF13E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F6116F-E74F-4750-A7A2-E14B1AAFC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BAB2C9-A3BE-403D-A214-0CCC46FF8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B27754-F9A8-4B36-854E-CAE014CD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2CC27B-BB00-4B53-9AD8-D69750E1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84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CAFDE-67EB-4EC9-9883-14733FF9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2D3E72-F996-47C2-A9E8-F3AC65A92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1F7F1-7E1A-45EC-AA2E-529D4506A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FE68C-5A6A-4C5D-8AC3-A90A620C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C7C4D1-056A-4881-9232-D0CA2997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59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ECC6F-2D55-4742-A260-4F42BEBB3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F098E-B633-4CFA-99FC-1DC05EBE5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F41132-B9CE-4534-820B-49B1EF19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899FE8-25D0-4580-BD2E-FC8DD3B7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2EDA55-1196-423D-AABA-B2702243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526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8FCBA-F7C9-4BFB-9663-F7E545A4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A7D421-E528-4DFE-AA7F-1F36D3808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E44B55-F560-4BD4-833D-6C1567991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8F44FE-D339-480F-8FA3-627413E9C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E5F798-8FB8-4239-B5BE-F2C7C3624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BEC6F-0E86-40BF-9C6F-EB8A83A0D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20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4D79E-891F-4D3F-92E1-F648604EC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3F885E-BC07-48EA-B7AA-9D5BF85E0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4623F6-2A32-4190-9DE7-3EB4D5DA0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3FD6D2-A4E8-48A0-A740-19975E07C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E19EF7-0B7A-4CB9-AE9F-625711D23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15AF19-915D-4E01-BD7E-C4B35337C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F133C1-C575-4CB7-ABF1-32931957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413CF3-543C-4694-9158-9168CB89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417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DA8B2-A1AF-4DD8-ACB0-16994261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780A4D-0E91-4C76-A549-1B4A9AC8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6E20B3-CA97-4AE4-97F3-D6A32E44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0D3FF0-B671-4EDE-9AD2-52421659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14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8B4F63-0F01-4F11-80BE-2EB3ACFBE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53E240-57B4-41FB-921A-386B1A9E7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ADB4DF-0A1C-4DB4-A292-D0C99985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35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F8959-D7E7-4DF4-BF9B-0A6AB0BA5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CC0B1-349C-47BB-9A7E-8DF2829B5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88527D-C600-49A1-A260-FADF5977B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222013-1050-4021-B0CB-BD5CC8EBD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E2F766-BF61-4AE0-9386-EB44CEFD8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278BE0-2238-487F-A192-10D62276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809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1146E-9FE5-4458-8167-BEA18E38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468FB4-2BA2-4284-8FF8-3C2B52EBF5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E484BF-B292-4195-A0DD-8260B13F6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6BBB45-74D2-4AB5-A325-145F63300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8BBDF6-C4D3-4A8C-9E85-8E3A2121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FE7F52-6734-4A55-A4FB-DD3A4F7D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48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73F103-78F4-42C6-BBAA-A5A4A8C3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4EAC87-B837-4C49-9017-DFF20587C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D6DF3-A920-4E9B-AA1D-4EB0FF767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DDA48-A317-485B-887C-EFAC093F16D3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6868DD-0610-44E7-82E1-70D77E6C4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846731-1906-44FB-92EE-77B3B7D83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837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BCAFC-47AB-4F39-A98F-D426490B3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4000" dirty="0"/>
              <a:t>Introduction to Multimodal Learning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A237D8-4A19-41EC-8925-407A8E4C5F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Gwangwoo</a:t>
            </a:r>
            <a:r>
              <a:rPr lang="en-US" altLang="ko-KR" dirty="0"/>
              <a:t> Kim</a:t>
            </a:r>
          </a:p>
          <a:p>
            <a:r>
              <a:rPr lang="en-US" altLang="ko-KR" dirty="0"/>
              <a:t>Apr. 21, 2023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8576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2B89B-FB01-4CCA-BDCB-F847C9A1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Gaussian-Bernoulli RBM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813D-06CE-493B-A3AF-249084B2B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Let          and</a:t>
            </a:r>
          </a:p>
          <a:p>
            <a:r>
              <a:rPr lang="en-US" altLang="ko-KR" dirty="0"/>
              <a:t>Define the energy function by</a:t>
            </a:r>
          </a:p>
          <a:p>
            <a:r>
              <a:rPr lang="en-US" altLang="ko-KR" dirty="0"/>
              <a:t>The generative model is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846B2E-F451-489F-8D9E-DAF11C45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591" y="1893737"/>
            <a:ext cx="1607959" cy="3886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64454C-1451-4688-8B65-F79DEA09D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051" y="1893737"/>
            <a:ext cx="922100" cy="3200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24DCDD-D95C-44BB-B8AC-15D133F14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275" y="2230691"/>
            <a:ext cx="5390135" cy="7778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EEF8E6-9AA9-45CC-8AAC-A71E25F03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103" y="3413652"/>
            <a:ext cx="8923793" cy="8916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77D811-AFF5-4F7E-AC4F-033855AB6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1325" y="4305269"/>
            <a:ext cx="8169348" cy="210330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3EEC84-AA19-4C40-960C-0F4D0623822E}"/>
              </a:ext>
            </a:extLst>
          </p:cNvPr>
          <p:cNvSpPr/>
          <p:nvPr/>
        </p:nvSpPr>
        <p:spPr>
          <a:xfrm>
            <a:off x="10046368" y="5763126"/>
            <a:ext cx="336885" cy="548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41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2B89B-FB01-4CCA-BDCB-F847C9A1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Replicated </a:t>
            </a:r>
            <a:r>
              <a:rPr lang="en-US" altLang="ko-KR" dirty="0" err="1"/>
              <a:t>Softmax</a:t>
            </a:r>
            <a:r>
              <a:rPr lang="en-US" altLang="ko-KR" dirty="0"/>
              <a:t> Model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3165A20-3BA5-419A-AFC6-C63350FB8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Replicated </a:t>
            </a:r>
            <a:r>
              <a:rPr lang="en-US" altLang="ko-KR" dirty="0" err="1"/>
              <a:t>Softmax</a:t>
            </a:r>
            <a:r>
              <a:rPr lang="en-US" altLang="ko-KR" dirty="0"/>
              <a:t> Model is useful for modeling sparse count data, such as word count vectors in a document.</a:t>
            </a:r>
          </a:p>
          <a:p>
            <a:r>
              <a:rPr lang="en-US" altLang="ko-KR" dirty="0"/>
              <a:t>Let K be the dictionary size, M be the number of words appearing in a document, and              be binary stochastic hidden topic features</a:t>
            </a:r>
          </a:p>
          <a:p>
            <a:r>
              <a:rPr lang="en-US" altLang="ko-KR" dirty="0"/>
              <a:t>Let V be a M x K observed binary matrix </a:t>
            </a:r>
            <a:r>
              <a:rPr lang="en-US" altLang="ko-KR" dirty="0" err="1"/>
              <a:t>v_ik</a:t>
            </a:r>
            <a:r>
              <a:rPr lang="en-US" altLang="ko-KR" dirty="0"/>
              <a:t> = 1 </a:t>
            </a:r>
            <a:r>
              <a:rPr lang="en-US" altLang="ko-KR" dirty="0" err="1"/>
              <a:t>iff</a:t>
            </a:r>
            <a:r>
              <a:rPr lang="en-US" altLang="ko-KR" dirty="0"/>
              <a:t> the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err="1"/>
              <a:t>th</a:t>
            </a:r>
            <a:r>
              <a:rPr lang="en-US" altLang="ko-KR" dirty="0"/>
              <a:t> word in the document is the k </a:t>
            </a:r>
            <a:r>
              <a:rPr lang="en-US" altLang="ko-KR" dirty="0" err="1"/>
              <a:t>th</a:t>
            </a:r>
            <a:r>
              <a:rPr lang="en-US" altLang="ko-KR" dirty="0"/>
              <a:t> dictionary word.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5D7043-E3DB-457E-9634-77FA00CB9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128" y="3154259"/>
            <a:ext cx="1621103" cy="41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13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2B89B-FB01-4CCA-BDCB-F847C9A1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Replicated </a:t>
            </a:r>
            <a:r>
              <a:rPr lang="en-US" altLang="ko-KR" dirty="0" err="1"/>
              <a:t>Softmax</a:t>
            </a:r>
            <a:r>
              <a:rPr lang="en-US" altLang="ko-KR" dirty="0"/>
              <a:t> Model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CF423F-CBCD-4AD7-9559-D4F59F9CF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782" y="1975841"/>
            <a:ext cx="6905210" cy="10922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C5C3C1-1C6F-4069-B3C7-384A6593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819" y="3080456"/>
            <a:ext cx="8025222" cy="9256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6E9C99-DA3D-4320-A497-46BB7728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154" y="4047900"/>
            <a:ext cx="5340892" cy="19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17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2B89B-FB01-4CCA-BDCB-F847C9A1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Replicated </a:t>
            </a:r>
            <a:r>
              <a:rPr lang="en-US" altLang="ko-KR" dirty="0" err="1"/>
              <a:t>Softmax</a:t>
            </a:r>
            <a:r>
              <a:rPr lang="en-US" altLang="ko-KR" dirty="0"/>
              <a:t> Model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FB6014-2A2B-4963-929C-DCE29F84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44" y="2106815"/>
            <a:ext cx="10171111" cy="322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40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2B89B-FB01-4CCA-BDCB-F847C9A1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Multimodal Deep Learning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DC0778-7EB3-4F0E-A126-9CE1A6A39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69" y="2229139"/>
            <a:ext cx="10915062" cy="343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58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2B89B-FB01-4CCA-BDCB-F847C9A1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Multimodal Deep Learning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64F58A-2905-49B1-9577-187AFCF56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167" y="1690688"/>
            <a:ext cx="8179666" cy="466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48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2B89B-FB01-4CCA-BDCB-F847C9A1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Boltzmann Machines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BE993E-05F9-4032-A484-83B8567CA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517" y="1504624"/>
            <a:ext cx="3886965" cy="2922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805470-6B80-42D5-96DA-28A515073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584" y="4664071"/>
            <a:ext cx="8420830" cy="1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6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2B89B-FB01-4CCA-BDCB-F847C9A1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Boltzmann Machines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02266C-6743-453A-B163-EDB8ADD54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336" y="3693540"/>
            <a:ext cx="4915326" cy="746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26452F-0682-4992-9160-B3E83A90B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584" y="1559364"/>
            <a:ext cx="8420830" cy="18060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8B4F18-2545-483A-8321-338711266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336" y="4890860"/>
            <a:ext cx="4839119" cy="66299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47CEAE-17EE-4AD1-B53E-8DBB93B59379}"/>
              </a:ext>
            </a:extLst>
          </p:cNvPr>
          <p:cNvSpPr/>
          <p:nvPr/>
        </p:nvSpPr>
        <p:spPr>
          <a:xfrm>
            <a:off x="2433165" y="5937916"/>
            <a:ext cx="894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where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5A1586-30CC-417D-9EF8-572638706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897" y="5937916"/>
            <a:ext cx="1638442" cy="350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7241CF-BAAC-4E71-83DF-3E0798B316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265"/>
          <a:stretch/>
        </p:blipFill>
        <p:spPr>
          <a:xfrm>
            <a:off x="4966339" y="6004351"/>
            <a:ext cx="5151566" cy="30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76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2B89B-FB01-4CCA-BDCB-F847C9A1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Multimodal Deep Boltzmann Machines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FA4769-2499-4BB3-B667-69F096E0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6117"/>
            <a:ext cx="5977727" cy="17223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D8BAFE3-FBFC-4BF4-97E2-16B09F095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22344"/>
            <a:ext cx="5977727" cy="17761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095CE6-AE57-4CA2-9787-1F2C3FCD5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21" y="1477267"/>
            <a:ext cx="9426757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73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2B89B-FB01-4CCA-BDCB-F847C9A1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Multimodal Deep Boltzmann Machines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AA9867-1CD1-43D3-B14B-EFE6CDC26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061" y="1445952"/>
            <a:ext cx="6375877" cy="533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9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C7E64-CE79-4B52-B77C-F44047CC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pic>
        <p:nvPicPr>
          <p:cNvPr id="1026" name="Picture 2" descr="What is a Multimodal Distribution? - Statology">
            <a:extLst>
              <a:ext uri="{FF2B5EF4-FFF2-40B4-BE49-F238E27FC236}">
                <a16:creationId xmlns:a16="http://schemas.microsoft.com/office/drawing/2014/main" id="{273C2E74-201D-4C22-A0BA-3AC7A0CDC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67" y="2185417"/>
            <a:ext cx="5494422" cy="381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오감을 감각 지각에 대한 스톡 벡터 아트 및 기타 이미지 - 감각 지각, 아이콘, 시식 - iStock">
            <a:extLst>
              <a:ext uri="{FF2B5EF4-FFF2-40B4-BE49-F238E27FC236}">
                <a16:creationId xmlns:a16="http://schemas.microsoft.com/office/drawing/2014/main" id="{251E57B0-C91D-459F-BF7E-0512AB2FA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94" y="2486339"/>
            <a:ext cx="48768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589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2B89B-FB01-4CCA-BDCB-F847C9A1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Approximate Inference and Learning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9FF60BD-EAFA-4263-98A3-80517C97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We introduce a variational distribution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where</a:t>
            </a:r>
          </a:p>
          <a:p>
            <a:endParaRPr lang="en-US" altLang="ko-KR" dirty="0"/>
          </a:p>
          <a:p>
            <a:r>
              <a:rPr lang="en-US" altLang="ko-KR" dirty="0"/>
              <a:t>Goal: optimize  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6EB3C9-DCE5-4089-8ED4-8673619F4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353" y="1851486"/>
            <a:ext cx="1115843" cy="3918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ADD501-874D-4436-A30F-379C44F52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239" y="2378245"/>
            <a:ext cx="8085521" cy="952583"/>
          </a:xfrm>
          <a:prstGeom prst="rect">
            <a:avLst/>
          </a:prstGeom>
        </p:spPr>
      </p:pic>
      <p:pic>
        <p:nvPicPr>
          <p:cNvPr id="3074" name="Picture 2" descr="https://latex2png.com/pngs/c8221dbfa83b3a0fc8a5a0cddc2c0c2e.png">
            <a:extLst>
              <a:ext uri="{FF2B5EF4-FFF2-40B4-BE49-F238E27FC236}">
                <a16:creationId xmlns:a16="http://schemas.microsoft.com/office/drawing/2014/main" id="{A652AFC6-EDE5-44DB-92CC-55A80C3AE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088" y="3429000"/>
            <a:ext cx="2048819" cy="32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A34D59-C4F2-493C-814F-ED4C7FC86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7275" y="4427512"/>
            <a:ext cx="3661872" cy="45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11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2B89B-FB01-4CCA-BDCB-F847C9A1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Approximate Inference and Learning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882E75-1D49-445B-AF1A-84FB2C9B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69" y="1923413"/>
            <a:ext cx="9243861" cy="24157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1630CF-654E-466D-A6A2-AA24AE495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01" y="4571887"/>
            <a:ext cx="4572396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5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2B89B-FB01-4CCA-BDCB-F847C9A1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Procedure for a Multimodal Deep Boltzmann Machine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213C53-FED4-4F4D-8237-F7FBA357F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810" y="1940674"/>
            <a:ext cx="8992379" cy="28348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633D7A-83B7-4759-B0EC-52860D5EE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75" y="5052128"/>
            <a:ext cx="9091448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77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2B89B-FB01-4CCA-BDCB-F847C9A1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Procedure for a Multimodal Deep Boltzmann Machine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11E8B2-9E14-42E5-BBAD-52214FED9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812" y="1690688"/>
            <a:ext cx="7635902" cy="51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32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248E4-5E74-4D96-9453-0A49CB54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Generating Missing Modalities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D069A8-CAE9-40F1-80A2-CF71554C8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38" y="2029686"/>
            <a:ext cx="9266723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63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248E4-5E74-4D96-9453-0A49CB54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Generating Missing Modalities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DE7AB8-054A-4721-B298-D7C23F8F3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90" y="1928656"/>
            <a:ext cx="9228620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22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248E4-5E74-4D96-9453-0A49CB54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Inferring Joint Representations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995A4E-C6C1-475E-B886-15AB73D9D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931" y="1522549"/>
            <a:ext cx="9198137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52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248E4-5E74-4D96-9453-0A49CB54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When Does the Model Not Work?</a:t>
            </a:r>
            <a:endParaRPr lang="ko-KR" altLang="en-US" sz="3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43A6BB-7BB7-4E0D-AF48-C39988F31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63" y="2132928"/>
            <a:ext cx="10573474" cy="369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82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8DF99-8DB8-4252-991E-2672DB0EE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What’s next?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978935-4EA0-40B2-9F90-8E638ECE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26" y="548760"/>
            <a:ext cx="5692633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56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015A6-2BEF-4CFC-BBC9-FB6D6939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AFCED-C682-4698-A821-CF6CAD256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“behavioral” era (1970s until late 1980s)</a:t>
            </a:r>
          </a:p>
          <a:p>
            <a:r>
              <a:rPr lang="en-US" altLang="ko-KR" dirty="0"/>
              <a:t>The “computational” era (late 1980s until 2000)</a:t>
            </a:r>
          </a:p>
          <a:p>
            <a:r>
              <a:rPr lang="en-US" altLang="ko-KR" dirty="0"/>
              <a:t>The “interaction” era (2000 - 2010)</a:t>
            </a:r>
          </a:p>
          <a:p>
            <a:r>
              <a:rPr lang="en-US" altLang="ko-KR" b="1" dirty="0"/>
              <a:t>The “deep learning” era (2010s until …)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3218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015A6-2BEF-4CFC-BBC9-FB6D6939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Core Challenge 1: Representation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F36697-FB0E-4DC3-9B38-221FD801D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14" y="2056828"/>
            <a:ext cx="7513971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8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015A6-2BEF-4CFC-BBC9-FB6D6939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Core Challenge 1: Representation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880805-9665-4299-B05A-E30AA4BA0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" y="2100554"/>
            <a:ext cx="11058574" cy="347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54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015A6-2BEF-4CFC-BBC9-FB6D6939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Core Challenge 1: Representation</a:t>
            </a:r>
            <a:endParaRPr lang="ko-KR" altLang="en-US" dirty="0"/>
          </a:p>
        </p:txBody>
      </p:sp>
      <p:pic>
        <p:nvPicPr>
          <p:cNvPr id="2050" name="Picture 2" descr="figure2">
            <a:extLst>
              <a:ext uri="{FF2B5EF4-FFF2-40B4-BE49-F238E27FC236}">
                <a16:creationId xmlns:a16="http://schemas.microsoft.com/office/drawing/2014/main" id="{C0A3E1BE-A285-487B-8B33-168CBD4B2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837" y="1690688"/>
            <a:ext cx="521970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677DAE-16FF-49F0-97FC-7F036DD32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58" y="2549001"/>
            <a:ext cx="6170891" cy="29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3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015A6-2BEF-4CFC-BBC9-FB6D6939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Core Challenge 2: Alignment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6FEA6B-5ACB-4F24-A99C-55A92FFB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42" y="2119053"/>
            <a:ext cx="3705426" cy="40244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0F48ED-26D4-40A8-B9DF-069351A4A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266" y="2660657"/>
            <a:ext cx="7701960" cy="29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7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BCAFC-47AB-4F39-A98F-D426490B3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5000" dirty="0"/>
              <a:t>Multimodal Deep Learning</a:t>
            </a:r>
            <a:endParaRPr lang="ko-KR" altLang="en-US" sz="5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A237D8-4A19-41EC-8925-407A8E4C5F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Gwangwoo</a:t>
            </a:r>
            <a:r>
              <a:rPr lang="en-US" altLang="ko-KR" dirty="0"/>
              <a:t> Kim</a:t>
            </a:r>
          </a:p>
          <a:p>
            <a:r>
              <a:rPr lang="en-US" altLang="ko-KR" dirty="0"/>
              <a:t>Apr. 21, 2023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088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2B89B-FB01-4CCA-BDCB-F847C9A1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Restricted Boltzmann Machines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813D-06CE-493B-A3AF-249084B2B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Let               and</a:t>
            </a:r>
          </a:p>
          <a:p>
            <a:r>
              <a:rPr lang="en-US" altLang="ko-KR" dirty="0"/>
              <a:t>Define the energy function by</a:t>
            </a:r>
          </a:p>
          <a:p>
            <a:r>
              <a:rPr lang="en-US" altLang="ko-KR" dirty="0"/>
              <a:t>The generative model is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FE8047-4966-4208-A3A0-8E38B5666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3" y="1861721"/>
            <a:ext cx="1638442" cy="365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846B2E-F451-489F-8D9E-DAF11C45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168" y="1885785"/>
            <a:ext cx="1607959" cy="3886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F5303F-5980-4450-965B-443A8B7D2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456" y="2227513"/>
            <a:ext cx="5267120" cy="8239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C912BB-EE26-40B4-A2DF-B347DBB85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051" y="3574537"/>
            <a:ext cx="8519898" cy="8535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BA80A8-78E2-432D-86EA-E8B3A28CA5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050" y="4563676"/>
            <a:ext cx="8077900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4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2952</TotalTime>
  <Words>270</Words>
  <Application>Microsoft Office PowerPoint</Application>
  <PresentationFormat>와이드스크린</PresentationFormat>
  <Paragraphs>52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Introduction to Multimodal Learning</vt:lpstr>
      <vt:lpstr>Introduction</vt:lpstr>
      <vt:lpstr>History</vt:lpstr>
      <vt:lpstr>Core Challenge 1: Representation</vt:lpstr>
      <vt:lpstr>Core Challenge 1: Representation</vt:lpstr>
      <vt:lpstr>Core Challenge 1: Representation</vt:lpstr>
      <vt:lpstr>Core Challenge 2: Alignment</vt:lpstr>
      <vt:lpstr>Multimodal Deep Learning</vt:lpstr>
      <vt:lpstr>Restricted Boltzmann Machines</vt:lpstr>
      <vt:lpstr>Gaussian-Bernoulli RBM</vt:lpstr>
      <vt:lpstr>Replicated Softmax Model</vt:lpstr>
      <vt:lpstr>Replicated Softmax Model</vt:lpstr>
      <vt:lpstr>Replicated Softmax Model</vt:lpstr>
      <vt:lpstr>Multimodal Deep Learning</vt:lpstr>
      <vt:lpstr>Multimodal Deep Learning</vt:lpstr>
      <vt:lpstr>Deep Boltzmann Machines </vt:lpstr>
      <vt:lpstr>Deep Boltzmann Machines </vt:lpstr>
      <vt:lpstr>Multimodal Deep Boltzmann Machines</vt:lpstr>
      <vt:lpstr>Multimodal Deep Boltzmann Machines</vt:lpstr>
      <vt:lpstr>Approximate Inference and Learning</vt:lpstr>
      <vt:lpstr>Approximate Inference and Learning</vt:lpstr>
      <vt:lpstr>Learning Procedure for a Multimodal Deep Boltzmann Machine</vt:lpstr>
      <vt:lpstr>Learning Procedure for a Multimodal Deep Boltzmann Machine</vt:lpstr>
      <vt:lpstr>Generating Missing Modalities</vt:lpstr>
      <vt:lpstr>Generating Missing Modalities</vt:lpstr>
      <vt:lpstr>Inferring Joint Representations</vt:lpstr>
      <vt:lpstr>When Does the Model Not Work?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Nowcasting and forecasting the potential domestic and international spread of the 2019-nCoV outbreak originating in Wuhan, China: a modelling study</dc:title>
  <dc:creator>김광우</dc:creator>
  <cp:lastModifiedBy>김광우</cp:lastModifiedBy>
  <cp:revision>127</cp:revision>
  <dcterms:created xsi:type="dcterms:W3CDTF">2022-11-30T19:00:27Z</dcterms:created>
  <dcterms:modified xsi:type="dcterms:W3CDTF">2023-04-20T19:08:51Z</dcterms:modified>
</cp:coreProperties>
</file>